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ink/ink2.xml" ContentType="application/inkml+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1"/>
    <p:sldMasterId id="2147484171" r:id="rId2"/>
    <p:sldMasterId id="2147484172" r:id="rId3"/>
    <p:sldMasterId id="2147484173" r:id="rId4"/>
    <p:sldMasterId id="2147484262" r:id="rId5"/>
  </p:sldMasterIdLst>
  <p:notesMasterIdLst>
    <p:notesMasterId r:id="rId26"/>
  </p:notesMasterIdLst>
  <p:handoutMasterIdLst>
    <p:handoutMasterId r:id="rId27"/>
  </p:handoutMasterIdLst>
  <p:sldIdLst>
    <p:sldId id="321" r:id="rId6"/>
    <p:sldId id="322" r:id="rId7"/>
    <p:sldId id="336" r:id="rId8"/>
    <p:sldId id="285" r:id="rId9"/>
    <p:sldId id="286" r:id="rId10"/>
    <p:sldId id="287" r:id="rId11"/>
    <p:sldId id="337" r:id="rId12"/>
    <p:sldId id="338" r:id="rId13"/>
    <p:sldId id="341" r:id="rId14"/>
    <p:sldId id="342" r:id="rId15"/>
    <p:sldId id="339" r:id="rId16"/>
    <p:sldId id="319" r:id="rId17"/>
    <p:sldId id="320" r:id="rId18"/>
    <p:sldId id="330" r:id="rId19"/>
    <p:sldId id="334" r:id="rId20"/>
    <p:sldId id="335" r:id="rId21"/>
    <p:sldId id="331" r:id="rId22"/>
    <p:sldId id="343" r:id="rId23"/>
    <p:sldId id="327" r:id="rId24"/>
    <p:sldId id="333" r:id="rId25"/>
  </p:sldIdLst>
  <p:sldSz cx="9144000" cy="6858000" type="screen4x3"/>
  <p:notesSz cx="7023100" cy="93091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FF"/>
    <a:srgbClr val="000066"/>
    <a:srgbClr val="003D5C"/>
    <a:srgbClr val="002F46"/>
    <a:srgbClr val="3F1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94398" autoAdjust="0"/>
  </p:normalViewPr>
  <p:slideViewPr>
    <p:cSldViewPr>
      <p:cViewPr varScale="1">
        <p:scale>
          <a:sx n="99" d="100"/>
          <a:sy n="99" d="100"/>
        </p:scale>
        <p:origin x="78" y="13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pPr>
              <a:defRPr/>
            </a:pPr>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pPr>
              <a:defRPr/>
            </a:pPr>
            <a:fld id="{95EDE6AB-C1CF-4D23-AC9C-964D014A093B}" type="datetimeFigureOut">
              <a:rPr lang="en-US"/>
              <a:pPr>
                <a:defRPr/>
              </a:pPr>
              <a:t>11/4/2019</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6D566E09-B12F-409D-949F-21D46BBD1EF1}" type="slidenum">
              <a:rPr lang="en-US" altLang="en-US"/>
              <a:pPr/>
              <a:t>‹#›</a:t>
            </a:fld>
            <a:endParaRPr lang="en-US" altLang="en-US" dirty="0"/>
          </a:p>
        </p:txBody>
      </p:sp>
    </p:spTree>
    <p:extLst>
      <p:ext uri="{BB962C8B-B14F-4D97-AF65-F5344CB8AC3E}">
        <p14:creationId xmlns:p14="http://schemas.microsoft.com/office/powerpoint/2010/main" val="5867772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280" units="cm"/>
          <inkml:channel name="T" type="integer" max="2.14748E9" units="dev"/>
        </inkml:traceFormat>
        <inkml:channelProperties>
          <inkml:channelProperty channel="X" name="resolution" value="75.88933" units="1/cm"/>
          <inkml:channelProperty channel="Y" name="resolution" value="75.73965" units="1/cm"/>
          <inkml:channelProperty channel="T" name="resolution" value="1" units="1/dev"/>
        </inkml:channelProperties>
      </inkml:inkSource>
      <inkml:timestamp xml:id="ts0" timeString="2019-04-18T14:03:59.335"/>
    </inkml:context>
    <inkml:brush xml:id="br0">
      <inkml:brushProperty name="width" value="0.1" units="cm"/>
      <inkml:brushProperty name="height" value="0.1" units="cm"/>
      <inkml:brushProperty name="color" value="#FFFFFF"/>
      <inkml:brushProperty name="fitToCurve" value="1"/>
    </inkml:brush>
    <inkml:brush xml:id="br1">
      <inkml:brushProperty name="width" value="0.21167" units="cm"/>
      <inkml:brushProperty name="height" value="0.21167" units="cm"/>
      <inkml:brushProperty name="color" value="#FFFFFF"/>
      <inkml:brushProperty name="fitToCurve" value="1"/>
    </inkml:brush>
    <inkml:brush xml:id="br2">
      <inkml:brushProperty name="width" value="0.03528" units="cm"/>
      <inkml:brushProperty name="height" value="0.03528" units="cm"/>
      <inkml:brushProperty name="color" value="#FFFFFF"/>
      <inkml:brushProperty name="fitToCurve" value="1"/>
    </inkml:brush>
  </inkml:definitions>
  <inkml:traceGroup>
    <inkml:annotationXML>
      <emma:emma xmlns:emma="http://www.w3.org/2003/04/emma" version="1.0">
        <emma:interpretation id="{DA34EE70-94D0-47EF-ADDC-C3000D1B5DF2}" emma:medium="tactile" emma:mode="ink">
          <msink:context xmlns:msink="http://schemas.microsoft.com/ink/2010/main" type="writingRegion" rotatedBoundingBox="4077,2511 13471,3075 13307,5802 3913,5238">
            <msink:destinationLink direction="with" ref="{FE6AE462-0222-4DE0-B310-95C6D85ADB8C}"/>
          </msink:context>
        </emma:interpretation>
      </emma:emma>
    </inkml:annotationXML>
    <inkml:traceGroup>
      <inkml:annotationXML>
        <emma:emma xmlns:emma="http://www.w3.org/2003/04/emma" version="1.0">
          <emma:interpretation id="{291B05EF-3491-497B-95B2-0AC1FD81D38D}" emma:medium="tactile" emma:mode="ink">
            <msink:context xmlns:msink="http://schemas.microsoft.com/ink/2010/main" type="paragraph" rotatedBoundingBox="4077,2511 13471,3075 13307,5802 3913,5238" alignmentLevel="1"/>
          </emma:interpretation>
        </emma:emma>
      </inkml:annotationXML>
      <inkml:traceGroup>
        <inkml:annotationXML>
          <emma:emma xmlns:emma="http://www.w3.org/2003/04/emma" version="1.0">
            <emma:interpretation id="{B7898406-2943-453C-B9EB-1ABF00CDEC20}" emma:medium="tactile" emma:mode="ink">
              <msink:context xmlns:msink="http://schemas.microsoft.com/ink/2010/main" type="line" rotatedBoundingBox="4077,2511 13471,3075 13307,5802 3913,5238"/>
            </emma:interpretation>
          </emma:emma>
        </inkml:annotationXML>
        <inkml:traceGroup>
          <inkml:annotationXML>
            <emma:emma xmlns:emma="http://www.w3.org/2003/04/emma" version="1.0">
              <emma:interpretation id="{FC1193DE-3653-4845-A364-A415CBF418CA}" emma:medium="tactile" emma:mode="ink">
                <msink:context xmlns:msink="http://schemas.microsoft.com/ink/2010/main" type="inkWord" rotatedBoundingBox="4077,2511 13471,3075 13307,5802 3913,5238"/>
              </emma:interpretation>
              <emma:one-of disjunction-type="recognition" id="oneOf0">
                <emma:interpretation id="interp0" emma:lang="en-US" emma:confidence="0.5">
                  <emma:literal>*torso*</emma:literal>
                </emma:interpretation>
                <emma:interpretation id="interp1" emma:lang="en-US" emma:confidence="0">
                  <emma:literal>*toss*</emma:literal>
                </emma:interpretation>
                <emma:interpretation id="interp2" emma:lang="en-US" emma:confidence="0">
                  <emma:literal>*togs*</emma:literal>
                </emma:interpretation>
                <emma:interpretation id="interp3" emma:lang="en-US" emma:confidence="0">
                  <emma:literal>*tags*</emma:literal>
                </emma:interpretation>
                <emma:interpretation id="interp4" emma:lang="en-US" emma:confidence="0">
                  <emma:literal>*tossed*</emma:literal>
                </emma:interpretation>
              </emma:one-of>
            </emma:emma>
          </inkml:annotationXML>
          <inkml:trace contextRef="#ctx0" brushRef="#br0">7260 2006 0,'21'0'437,"1"0"-421,-22 21-1,0 1 1,0-1 15,21-21 2407,0 0-2298,1 0 1188,-1 0-1312,-42 0 172,-1 0-157,1 0-16,-22 0 1,22 0-16,0 0 16,-1 0 15,1 0-31,0 0 47,-1 0-16,1 0-15,-1 0-16,1 0 31,0 0-15,-1 0-1,1 0-15,42 0 422,1 0-406,-1 0-1,0 0 1,1 0 0,-1 0 109,-42 21 140,-22-21-249,22 0-1,-22 0 1,0 0-16,1 0 16,-1 0-1,0 0 1,22 0-16,0 0 16,-1 0-1,44 0 298,20 0-298,1 0 1,21 0-16,-21 0 16,21 0-1,-22 0 1,-20 0-16,-1 0 15,1 0 1,-44 0 234,1 0-234,-22 0-1,0 0-15,1 0 16,-1 0 0,22 0-1,-65 0-15,1 0 16,-22 0-1,22 0 1,-22 0 0,43 0-16,0 0 15,21 0 1,1 0 0,-1 0-16,22 0 15,-1 0 32,44 0 281,20 0-312,1 0-16,64 0 15,-22 0 1,-21 0 0,22 0-1,-1 0-15,-42 0 16,-1 0 0,1 0-1,0 0-15,-22 0 16,0 0 15,1 0-31,-1 0 16,0 0-1,1 0 1,-1 0 0,-42 0 234,-1 0-250,1 0 15,0 0 1,-22 0-1,22 0 1,-22 0-16,0 0 16,1 0-1,-1 0 1,0 0-16,1 0 16,-1 0-1,0 0 1,22 0-16,-1 0 15,-20 0 1,20 0 0,1 0-16,0 0 15,-1 0 1,1 0 0,0 0-1,-1 0 32,1 0-47,0 0 31,-1 0-15,1 0-16,0 0 31,-1 0-15,1 0-1,0 0-15,-22 0 16,22 0 0,-1 0-1,-20 0-15,20 0 16,-20 0 0,-1 0-1,22 0-15,-22 0 16,0 0 15,22 0-31,-1 0 16,1 0-1,0 0 1,-1 0 0,1 0 15,0 0-16,-1 0 17,1 0-17,0 0-15,-1 0 32,1 0-17,0 0 1,-1 0 31,1 0-32,0 0 1,-22 0 0,22 0-1,-22 0 1,0 0-1,22 0 1,-22 0-16,22 0 16,-22 0-1,0 0 1,1 0-16,-1 0 16,0 0-1,1 0 1,-1 0-16,0 0 15,1 0 1,-1 0 0,0 0-1,22 0-15,-22 0 16,1 0 0,-1 0-1,0 0-15,0 0 16,22 0-1,-22 0 1,22 0-16,0 0 31,-1 0-15,1 0-16,0 0 16,-1 0 15,1 0-16,0 0 1,-1 0 0,1 0-1,0 0 17,-1 0-17,1 0-15,0 0 31,-1 0-15,1 0-16,-22 0 16,22 0-1,0 0 1,-22 0 0,21 0-16,-20 0 15,-1 0 1,0 0-1,1 0-15,-1 0 16,0 0 0,1 0-1,20 0 1,-20 0-16,-1 0 16,0 0-1,1 0 1,20 0-16,-20 0 15,20 0 1,1 0 0,0 0-1,-1 0 1,1 0 31,-1 0-32,1 0 1,0 0 0,-1 0-1,1 0 1,0 0-16,-1 0 16,1 0-1,0 0 1,-1 0-1,1 0 1,0 0 0,-22 0-16,0 0 15,1 0 17,-1 0-17,22 0-15,-22 0 16,0 0-1,22 0 1,0 0-16,-1 0 16,-21 0-1,22 0 1,-22 0 0,22 0-16,0 0 31,-1 0-16,1 0 1,0 0 15,-1 0-31,1 0 16,0 0 15,-1 0-15,1 0-1,0 0 17,-1 0-17,1 0 1,0 0 15,-1 0-15,1 0-1,0 0-15,-1 0 16,1 0 0,0 0 15,-1 0-31,1 0 16,-22 0-1,22 0 1,-1 0-1,1 0 1,0 0 0,-1 0-16,1 0 15,0 0 1,-1 0 15,1 0-15,0 0 15,-1 0-31,44 0 625,-1 0-609,22 0-1,-22 0 1,22 0-16,-1 0 16,1 0-1,0 0 1,-22 0-16,22 0 15,0 0 1,-1 0 0,1 0-1,0 0 1,-1 0 0,1 0-1,-22 0-15,1 0 16,-1 0-1,0 0 1,1 0 0,-1 0 15,0 0-15,-42 0 280,0 0-280,-1 0-16,1 0 16,0 0-1,-1 0 1,1 0-16,0 0 16,-22 0-1,22 0 1,-43-21-16,42 21 15,-20 0 1,-1-21 0,0 21-16,22 0 15,-22 0 1,0 0 0,22 0-16,0 0 15,-1 0 1,1 0 15,0 0-31,-1 0 47,1 0-47,0 0 16,42 0 296,22 0-312,-1 0 16,1 0-1,21 0-15,0 0 16,0 0 0,43 0-1,-64 0 1,-1 0-16,1 0 15,0 0 1,-22 0 0,0 0-1,1 0 1,-1 0 0,0 0-16,1 0 31,-1 0 16,-42 0 203,-1 0-235,1 0 1,-22 0-16,1 0 16,-1 0-1,-21 0 1,-21 0-1,-22 0-15,22 0 16,20 0 0,-20 0-1,42 0-15,1 0 16,20 0 0,-20 0-1,-1 0-15,22 0 16,-1 0-1,1 0 1,0 0 0,-1 0-1,22-22 298,43 22-282,21 0-15,43 0-1,-22 0 1,86 0-16,0 0 16,-1 0-1,-42 0 1,65 0-16,-108 0 15,-21 0 1,0 0 0,43 0-1,-65 0-15,1 0 16,0 0 0,-1 0-1,-20 0-15,-1 0 16,1 0-1,20 0 1,1 0-16,-22 0 16,1 0-1,20 0 17,-20 0-32,-1 0 15,22 0 1,-22 0-1,0 0-15,1 0 79,-1 0 14,0 0-77,1 0 0,-1 0-1,0 0 63,1 0-62,-1 0-16,0 0 16,1 0-1,-1 0 1,0 0-1,1 0 1,-1 0 0,-42 0 202,-1 0-186,1 0-17,0 0 17,-1 0-17,1 0-15,0 0 31,-1 0 1,1 0 46,0 0-47,-1 0 16,1 0-31,0 0 15,-1 0-16,1 0 1,0 0 0,-1 0-16,1 0 15,0 0 1,-22 0 15,0 0-31,1 0 16,-1 0-1,0 0 1,0 0-16,22 22 16,-22-1-1,22 22 1,0-22-16,-1 0 31,1 1-15,0-1-16,-1 1 15,22-1 1,-21 0 0,0-21-1,21 22-15,0-1 32,21-21 546,0 0-563,1 0-15,-1 0 16,0 0 0,1 0-1,-1 0 1,0 0-1,1 0 1,-1 0-16,0 0 16,1 0 15,-1 0-31,1 0 31,-1 0-15,22 0-1,-1 0-15,22 0 16,-21 0 0,0 0-1,-22 0-15,64 0 16,-21 0 0,-21 0-1,0 0-15,-1 0 16,1 0-1,0 0 1,0 0 0,-22 0-16,22 0 15,-22 0 1,0 0 0,1 0-16,-65 0 156,22 0-156,21-21 15,-22 21 1,-42-22 0,-21 1-16,21 0 15,0-1 1,-43 1 0,64-1-1,1 1-15,42 0 16,0-1-1,0 1 1,0 0-16,21-1 78,0 22-62,1 0-16,-1 0 31,0 0-15,1 0-1,-1 0-15,0 0 16,1 0 15,-1 0 0,0 0 1,1 0-17,-1 0 1,0 0 0,1 0-16,-1 0 31,0 0-16,1 0-15,-1 0 16,1 0 0,-1 0-1,22 0 1,-22 0 0,22 0-1,-1 0 1,1 0-16,0 0 15,-1 0 1,22 0 0,0 0-16,0 0 15,-21 0 1,21 0 0,-21 0-16,-22 0 15,1 0 1,-1 0-1,0 0 1,1 0 281,-1 0-281,22 0-16,-22 0 15,22 0 1,-1 0-1,-20 0-15,20 0 16,1-21 0,42 21-1,1-21-15,-22 21 16,21 0 0,-21 0-1,0 0-15,0 0 16,0 0-1,-21 0 1,42 0 0,-42 0-16,-22 0 31,22 0-15,-21 0-16,20 0 15,-20 0 1,-1 0-1,0 0 1,1 0 0,20 0-1,-20 0-15,20 0 32,44 0-17,-65 0 1,22 0-16,-1 0 15,1 0 1,0 0 0,-1 0-16,-20 0 15,20 0 1,-20 0 0,-1 0-1,22 0 1,0 0-1,-1 0 1,1 0-16,0 0 16,-22 0-1,0 0 32,1 0-31,-1 0-1,0 0 17,1 0 30,-44 0 63,1 0-109,0 0-1,-1 0-15,-20 0 16,-1-22 0,-64-20-1,0-22-15,-42 21 16,0-21 0,-22 0-1,22 0 1,42 43-16,21-1 15,-63 1 1,85-1 0,-21 1-16,63 21 15,-20 0 1,-1 0 0,0 0-16,0 0 15,1 0 1,-1 0-1,0 0-15,1 0 16,-44 0 0,1 0-1,0 0 1,-22 0-16,-21 0 16,42 0-1,-20 0 1,20 0-16,-20 21 15,42 1 1,0-1 0,21 1-16,-64-1 15,0 0 1,22-21 0,-43 0-16,-85 0 15,-1 0 1,1 0-1,42 0 1,-21 43-16,106-43 16,-20 0-1,42 21 1,-43 1-16,22-22 16,-44 21-1,-20-21 1,-64 43-16,42-22 15,21 0 1,65 22 0,-22-22-1,43 22-15,22-22 16,-1 1 0,-21-1-1,64-42 95,0-1-79,0 1 16,21 21-47,1 0 15,-1 0 1,-21-21 0,21 21-1,-21-22 16,0 1-15,-21 0-16,0 21 16,-1-22-1,1-20 1,21-1 0,-21 22-16,-1-22 15,1-21 1,-22 43-1,22-22-15,21 21 16,-22 1 0,22-22-1,-21 43 1,42 0 93,1 0-31,21-21 94,63-22-172,1 1 16,21 20 0,21-42-1,-42 43-15,-21 0 16,20-22-1,-42 22 1,22-1 0,-22 22-16,-22-21 15,1 21 1,0 0 0,-1 0-1,-20 0 1,-1 0-1,0 0-15,1 0 16,21-21 0,-22 21 15,22-22-31,-1 22 16,1-21-1,-22 21 1,22 0-16,0 0 15,-1-21 1,22 21 0,-21-22-16,21 22 15,0 0 1,22 0 0,-44-21-1,-20 21-15,-1 0 16,0 0 15,-63 0-15,-22 0 15,-22 21-31,1-21 16,-43 0-1,42 0 1,-42 0-1,-107 0-15,65 0 16,-44 0 0,-42 0-1,-43 0-15,86 0 16,-1 0 0,65 0-1,-22 43-15,86-43 16,-1 0-1,44 0 1,-1 21-16,22-21 16,21 22 15,42-44 31,1 1-62,43 0 16,42-1 0,213-63-1,43 21-15,107-43 16,-64 22 0,320-86-1,-64 43-15,0-22 16,-256 86-1,43 0 1,-150-21 0,-64 64-16,-85 21 15,-65 0 1,-41 0 0,-44 0-16,-42 21 46,-22 0-46,0 1 16,0 20 0,-63-20-1,42-1 1,-43 22-16,-106-1 16,-1-20-1,-21 42 1,22-64-16,-129 43 15,86-43 1,-21 64 0,106 0-1,150-64 32,-1 0 94,1 0-126,0 21 17,42-21-1,-21 21 0,-21-21-15,-1 0 46,22-21-46,0 0 0,0-1-1,0 1 1,0 0-16,0-1 47,-21 22-32,0 0 32,-1 0-31,-20 0-16,-151 0 15,23 0 1,-22-21 0,63 0-16,23-43 15,-1 42 1,22 22 0,21 0-16,-43 0 15,22 0 1,-22 0-1,43 0-15,21 0 16,0 22 0,1-22-1,20 0 1,44 0 125,42 0-126,64 0-15,128 0 16,128 0-1,0-43 1,278 0-16,42 0 16,22 1-1,-256 42 1,42 0-16,-171 0 16,-127 0-1,-107 0 1,-43 0-1,-43 0-15,-42 0 94,-1 0-78,1 0-16,21-22 109,0 1-93</inkml:trace>
          <inkml:trace contextRef="#ctx0" brushRef="#br0" timeOffset="323.284">6769 85 0</inkml:trace>
          <inkml:trace contextRef="#ctx0" brushRef="#br1" timeOffset="34412.583">3674 2241 0,'43'0'125,"85"0"-125,43 21 16,21 22-1,21-43 1,-128 0 0,-21 0-16,22 0 15,-43 0 1,-65 0 93,-42 0-93,-21 0-16,-86 21 16,0-21-1,-64 43 1,22-22-16,-43 22 15,64-22 1,21 1 0,107-22-16,-21 0 15,21 21 1,42-21 15,65 0 16,0 21-47,21-21 16,42 0-1,87 22 1,20-1-16,86-21 16,-22 0-1,-63-43 1,-44 22-16,-63 21 15,-21-21 1,-44 21 0,44 0-1,-65 0 1,0 0 0,-42 0 46,0-22-46,-65 22-16,-42 0 15,-43 0 1,-42 0 0,42 0-16,43 0 15,-21 43 1,85-43-1,42 0-15,1 21 16</inkml:trace>
          <inkml:trace contextRef="#ctx0" brushRef="#br2" timeOffset="14316.58">7900 1857 0,'-42'0'109,"-1"0"-93,-21 0-16,0 0 15,0 0 1,-64 21 0,-43-21-16,-64 43 15,64-43 1,-85 21 0,85-21-16,22 21 15,64-21 1,-22 0-1,22 0 1,21 0-16,-22 0 16,1 0-1,21 43 1,-22-22-16,44-21 16,-44 22-1,-20-22 1,20 21-16,-20 0 15,20-21 1,1 0 0,63 0-16,22 22 31,22-22 16,20-22-32,65 1 1,21 21-16,22-21 16,20 21-1,-42-43 1,22 22 0,-22 21-16,43-22 15,21 22 1,-21 0-1,-1-42-15,-63 42 16,-22-22 0,-42 22-1,-22 0-15,-21-21 16,-21 21 218,0 0-218,-1 0-16,-63 0 16,-86 43-1,-85-43 1,0 21-16,0 22 15,-86 63 1,-20-84 0,105 42-16,44-21 15,21 21 1,64-64 0,21 0-1,64 0-15,-21 0 16,43 0-1,42 0 64,22 0-64,-22 0 1,22 0-16,21 0 15,-21 0 1,21 0 0,43 21-1,21-21-15,0 21 16,21-21 0,-64 0-1,1 0-15,-1 0 16,-21 22-1,0-22 1,0 0-16,-21 0 16,0 21-1,42-21 1,-21 43 0,-21-22-16,-1 0 15,-20-21 1,21 22-1,-22-22-15,0 0 32,-21 21 30,0 0-46,-42-21-16,-1 22 15,-64-1 1,-21 22 0,-64-22-16,-64-21 15,-128 43 1,-1-65 0,44-20-16,85 20 15,-22-20 1,108 20-1,84 22 1,-21-21-16,1 0 16,63-1-1,0 1 1,22 21-16,21-21 47,21 21-16,1 0 16</inkml:trace>
          <inkml:trace contextRef="#ctx0" brushRef="#br1" timeOffset="45124.442">7239 2454 0,'-43'0'109,"0"0"-93,-42 0 0,63 0-1,-20 0-15,-44 0 16,65 0 15,64 22 32,-1-22-63,22 0 15,22 0 1,42 0-1,43 0-15,85 0 16,-43 21 0,-42-21-1,-22 43-15,-85-43 16,0 0 0,-42 21-1,-1-21 1,-42 0 31,-43 0-47,21 0 15,-42 0 1,-86 43 0,-85-43-16,-86 21 15,1 22 1,-1-43-1,129 0-15,21 0 16,64 0 0,64 0-1,0-43 1,21 43-16,22 0 16,-1 0-1,22-21 1,0-1 15,43 1 0,21 21-31,43 0 16,21-21 0,42-22-1,1 43-15,0 0 16,-22-21-1,-42-1 1,21 1-16,0 21 16,-64 0-1,-21 0 1,-22-21-16,1 21 16,-86 0 30,-86-43-30,-85 22 0,-149-22-1,85 22-15,1-22 16,84 22 0,-21-22-1,107 21-15,43 1 16,42 0-1,1 21 1,42-22 0,0 1-16,21 21 15,43-21 1,0-1 0,21 22-16,43-21 15,0-22 1,-21 22-1,21 0-15,22-1 16,-22-20 0,-22-1-1,-20 43-15,-65 0 16,43-21 0,-64 42 62,-21-21-63,0 43 1,-65-43 0,22 42-16,-21-20 15,-1-1 1,1 0-1,-22-21 1,43 22-16,0-1 16,22-21-1,-23 0 1,-20 21-16,42 1 16,1-22-1,63 0 32,0 21-31,43 0-1,22-21-15,42 0 16,64 43 0,64-22-1,-42-21-15,-1 0 16,-85 0-1,43 0 1,-22 0-16,-85 0 16,-21 0-1,0 22 1,-86-22 46,-21 21-62,-64-21 16,-128 43 0,21-43-1,-21 21-15,128-21 16,-43 43 0,86-43-1,21 0-15,42 0 16,1 0-1,42 0 95,22 0-95,21-21-15,0 21 16,85-43 0,-63 22-1,20 21 1,65-22-16,-107 22 16,0-21-1,43-1 1,-43 22-16,-43 0 15,1-21 1,-22 0 15,-43 21-15,-21 0 0,-21-22-1,42 1-15,-42 21 16,-22 0-1,-43-21 1,-42 21-16,22 0 16,42 0-1,42 0 1,43 0-16,1 0 16,20 0-1,44 0 32,-1 0-16,22 21-31,-22-21 16,1 21 0,20-21-1,22 0-15,22 0 16,127 0-1,43 0 1,-42 0 0,-86 0-16,85 0 15,-149 0 1,0 0 0,-42 0-16,-1 0 15,-42 0 32,-1 0-31,-20 0-1,-1 0-15,-64 0 16,43 43 0,0-43-1,21 0 1,1 21-16,-1-21 15,22 0 1,-1 0 0,44 0 31,20 0-47,22 0 15,-21 0 1,42 0-1,86 0 1,-43 0-16,-21 0 16,-22-21-1,65 21 1,-86 0-16,0 0 16,0 0-1,-21-21 1,-1 21-16,-20 0 15,-65 0 32,0 0-15,1 0-17,-1 0-15,0 0 16,0 0-1,22 21 1,0-21-16,-22 0 16,-21 21-1,21-21 1,22 0 0,0 22-16,-1-22 15,1 0 1,42 0 46,1 0-46,20 0 0,-20 0-1,20-22-15,-20 22 16,-1 0-1,0-21 1,1 21 0,-1 0-16,0-21 15,-21-1 17,-21 22-17,0 0 1,-43-21-1,-64-22-15,0 22 16,-107 0 0,21-22-1,86 43 1,22 0-16,42 0 16,21 0-1,21 0 1,44 0 15,21 0-15,21 21-16,0-21 15,64 0 1,149 43 0,-63-22-1,-44 22-15,-20-22 16,-65-21-1,-42 22 1,0-22-16,-22 0 16,22 0-1,-22 0 1,-85 0 62,0 0-62,0 0-1,-86-22-15,22 22 16,43-42 0,-64 42-1,84 0-15,23 0 16,-1 0-1,64 0 32,1 0-31,20 0 0,1 0-16,43 0 15,42 0 1,0 0-1,85 0-15,-21-22 16,-64 1 0,22-22-1,-86 22-15,0 0 16,-43 21 0,-21-22-1,-64 1 1,-43 21-1,-21-64 1,22 43 0,42-22-16,0 22 15,-22-22 1,22 22 0,-43-1-16,22 22 15,-22 0 1,43 0-1,22 0 1,20 0-16,22 22 31,22-22-15,20 0-16,1 21 16,64 0-1,21 43 1,21 0-16,1-21 15,-44 21 1,-20-43 0,20-21-16,1 22 15,21-1 1,-64-21 0,43 0-1,-86 0-15,-63 21 63,-1-21-48,-42 0 1,20 0 0,-20 0-16,-22 0 15,43 0 1,-42 0-1,63 0-15,22 0 32,21 22-17,21-22 48,0 0-63,1 0 15,20 0 1,1 0 0,0 0-16,21 0 15,0 0 1,-22 0 0,22-22-16,-21 22 15,-21 0 1,-1 0-1,0-21-15,-42 21 63,0 0-63,21-21 16,-43 21-1,64 0 48,1 0-48,63 0 1,-21 21 0,107-21-1,-1 0-15,1 0 16,-21 43-1,-86-43 1,-22 0-16,-20 0 16,-1 0-1,-42 0 157,-1 0-141,-20 0-15,-22 0 0,-64-22-1,-129-20 1,-169 42 0,-1 0-16,85 0 15,1 21 1,-86-21-1,42 21-15,1-21 16,85 0 0,1 43-1,127-43-15,0 0 16,64 0 0,-21 0-1,0 0 1,22 0-16,20 0 15,-42 0 1,21-43 0,22 43-16,0 0 15,21-21 1,0 21 0,0 0-16,-22 0 15,65 0 1,-22 0-1,0 0-15,1 0 16,20 0 15,1 0-15,42 0 31,1 0-32,42 0 17,42 0-17,23 21-15,41 22 16,108-22 0,-65 22-1,86-22-15,-107 22 16,-64-21-1,-64-22 1,22 21-16,-86 0 16,21-21-1,0 0 1,1 22 0,-1-22-1,0 0 16,-42 0 32,0 0-47,-1 0-1,1 0 1,0-22-1,-65 1 1,-20 21 0,-65-43-16,-85 43 15,-86-43 1,86 1 0,0 42-16,85 0 15,22 21 1,63-21-1,-20 0-15,42 21 16,0-21 0,21 0-1,0 0-15,22 0 16,-1 0 0,1 0-1,64 0 48,-22 22-63,22-22 15,-22 0 1,1 21 0,-1-21-16,22 22 15,-1-1 1,1-21-1,0 21 1,21-21-16,-22 0 16,1 22-1,-22-22 1,1 0-16,-1 0 16,0 21-1,-42-21 220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280" units="cm"/>
          <inkml:channel name="T" type="integer" max="2.14748E9" units="dev"/>
        </inkml:traceFormat>
        <inkml:channelProperties>
          <inkml:channelProperty channel="X" name="resolution" value="75.88933" units="1/cm"/>
          <inkml:channelProperty channel="Y" name="resolution" value="75.73965" units="1/cm"/>
          <inkml:channelProperty channel="T" name="resolution" value="1" units="1/dev"/>
        </inkml:channelProperties>
      </inkml:inkSource>
      <inkml:timestamp xml:id="ts0" timeString="2019-04-18T14:04:09.727"/>
    </inkml:context>
    <inkml:brush xml:id="br0">
      <inkml:brushProperty name="width" value="0.03528" units="cm"/>
      <inkml:brushProperty name="height" value="0.03528" units="cm"/>
      <inkml:brushProperty name="color" value="#FFFFFF"/>
      <inkml:brushProperty name="fitToCurve" value="1"/>
    </inkml:brush>
  </inkml:definitions>
  <inkml:traceGroup>
    <inkml:annotationXML>
      <emma:emma xmlns:emma="http://www.w3.org/2003/04/emma" version="1.0">
        <emma:interpretation id="{FE6AE462-0222-4DE0-B310-95C6D85ADB8C}" emma:medium="tactile" emma:mode="ink">
          <msink:context xmlns:msink="http://schemas.microsoft.com/ink/2010/main" type="inkDrawing" rotatedBoundingBox="7641,5164 12594,5262 12591,5404 7638,5306" semanticType="underline" shapeName="Other">
            <msink:sourceLink direction="with" ref="{DA34EE70-94D0-47EF-ADDC-C3000D1B5DF2}"/>
          </msink:context>
        </emma:interpretation>
      </emma:emma>
    </inkml:annotationXML>
    <inkml:trace contextRef="#ctx0" brushRef="#br0">0 0 0,'42'0'141,"22"21"-126,-21 1 1,64-22 0,-43 21-1,43 0-15,-43-21 16,21 0-1,22 0 1,-43 22-16,42-22 16,-42 0-1,-21 0 1,21 0-16,-21 0 16,0 21-1,-22-21 1,22 0-16,-1 0 15,-20 0 1,20 0 0,1 0-1,-22 0-15,22 0 16,-22 21 15,1-21-31,-1 0 16,0 22-1,22-22 1,0 0-16,0 0 16,21 0-1,21 0 1,-42 0 0,42 0-16,-21 0 15,43 0 1,-43 0-1,21 0-15,22-22 16,0 22 0,-22-21-1,22-22-15,-43 43 16,64 0 0,-64 0-1,43 0 1,-22 0-16,22 22 15,21-1 1,-22-21 0,-20 0-16,21 0 15,-22 0 1,0 21 0,1-21-16,-44 22 15,22-22 1,0 0-1,43 0 1,21 21-16,0-21 16,22 0-1,-22 0 1,0 0-16,-64 0 16,-21 0-1,-1-21 1,-20 21-16,-44 0 94,-148 0-79,-1 0-15,0 0 16,43 0-1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pPr>
              <a:defRPr/>
            </a:pPr>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pPr>
              <a:defRPr/>
            </a:pPr>
            <a:fld id="{7B6C6A84-2A3E-41D2-81B9-D2C9563A7029}" type="datetimeFigureOut">
              <a:rPr lang="en-US"/>
              <a:pPr>
                <a:defRPr/>
              </a:pPr>
              <a:t>11/4/2019</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E00E9ECB-C249-4B8E-B0D0-14277453B647}" type="slidenum">
              <a:rPr lang="en-US" altLang="en-US"/>
              <a:pPr/>
              <a:t>‹#›</a:t>
            </a:fld>
            <a:endParaRPr lang="en-US" altLang="en-US" dirty="0"/>
          </a:p>
        </p:txBody>
      </p:sp>
    </p:spTree>
    <p:extLst>
      <p:ext uri="{BB962C8B-B14F-4D97-AF65-F5344CB8AC3E}">
        <p14:creationId xmlns:p14="http://schemas.microsoft.com/office/powerpoint/2010/main" val="4139111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dirty="0"/>
          </a:p>
          <a:p>
            <a:r>
              <a:rPr lang="en-US" dirty="0"/>
              <a:t>Welcome attendees and</a:t>
            </a:r>
            <a:r>
              <a:rPr lang="en-US" baseline="0" dirty="0"/>
              <a:t> introduce yourself. </a:t>
            </a:r>
          </a:p>
          <a:p>
            <a:endParaRPr lang="en-US" dirty="0"/>
          </a:p>
          <a:p>
            <a:r>
              <a:rPr lang="en-US" dirty="0"/>
              <a:t>Understanding and managing your health care finances is </a:t>
            </a:r>
            <a:r>
              <a:rPr lang="en-US" baseline="0" dirty="0"/>
              <a:t>confusing and overwhelming.</a:t>
            </a:r>
          </a:p>
          <a:p>
            <a:endParaRPr lang="en-US" baseline="0" dirty="0"/>
          </a:p>
          <a:p>
            <a:r>
              <a:rPr lang="en-US" baseline="0" dirty="0"/>
              <a:t>A health savings account, or HSA, can give you the confidence and peace of mind that you are well prepared to manage your health care finances both now and into the future.</a:t>
            </a:r>
            <a:endParaRPr lang="en-US" dirty="0"/>
          </a:p>
        </p:txBody>
      </p:sp>
      <p:sp>
        <p:nvSpPr>
          <p:cNvPr id="4" name="Slide Number Placeholder 3"/>
          <p:cNvSpPr>
            <a:spLocks noGrp="1"/>
          </p:cNvSpPr>
          <p:nvPr>
            <p:ph type="sldNum" sz="quarter" idx="10"/>
          </p:nvPr>
        </p:nvSpPr>
        <p:spPr/>
        <p:txBody>
          <a:bodyPr/>
          <a:lstStyle/>
          <a:p>
            <a:fld id="{F2297E32-1168-3A43-A0CD-62BD91FD3CE7}" type="slidenum">
              <a:rPr lang="en-US" smtClean="0"/>
              <a:t>1</a:t>
            </a:fld>
            <a:endParaRPr lang="en-US" dirty="0"/>
          </a:p>
        </p:txBody>
      </p:sp>
    </p:spTree>
    <p:extLst>
      <p:ext uri="{BB962C8B-B14F-4D97-AF65-F5344CB8AC3E}">
        <p14:creationId xmlns:p14="http://schemas.microsoft.com/office/powerpoint/2010/main" val="142140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1" fontAlgn="auto" hangingPunct="1">
              <a:spcBef>
                <a:spcPts val="0"/>
              </a:spcBef>
              <a:spcAft>
                <a:spcPts val="0"/>
              </a:spcAft>
              <a:defRPr/>
            </a:pPr>
            <a:r>
              <a:rPr lang="en-US" b="1" dirty="0"/>
              <a:t>Speaker Notes:</a:t>
            </a:r>
          </a:p>
          <a:p>
            <a:pPr defTabSz="933237" eaLnBrk="1" fontAlgn="auto" hangingPunct="1">
              <a:spcBef>
                <a:spcPts val="0"/>
              </a:spcBef>
              <a:spcAft>
                <a:spcPts val="0"/>
              </a:spcAft>
              <a:defRPr/>
            </a:pPr>
            <a:endParaRPr lang="en-US" b="0" baseline="0" dirty="0"/>
          </a:p>
          <a:p>
            <a:pPr defTabSz="933237" eaLnBrk="1" fontAlgn="auto" hangingPunct="1">
              <a:spcBef>
                <a:spcPts val="0"/>
              </a:spcBef>
              <a:spcAft>
                <a:spcPts val="0"/>
              </a:spcAft>
              <a:defRPr/>
            </a:pPr>
            <a:r>
              <a:rPr lang="en-US" b="0" baseline="0" dirty="0"/>
              <a:t>Today, we will walk through the ins and outs of an HSA, helping you to understand how they have been designed to help you better manage your healthcare finances – spending more wisely today and saving for tomorrow.</a:t>
            </a:r>
          </a:p>
          <a:p>
            <a:pPr defTabSz="933237" eaLnBrk="1" fontAlgn="auto" hangingPunct="1">
              <a:spcBef>
                <a:spcPts val="0"/>
              </a:spcBef>
              <a:spcAft>
                <a:spcPts val="0"/>
              </a:spcAft>
              <a:defRPr/>
            </a:pPr>
            <a:endParaRPr lang="en-US" b="0" baseline="0" dirty="0"/>
          </a:p>
          <a:p>
            <a:pPr defTabSz="933237" eaLnBrk="1" fontAlgn="auto" hangingPunct="1">
              <a:spcBef>
                <a:spcPts val="0"/>
              </a:spcBef>
              <a:spcAft>
                <a:spcPts val="0"/>
              </a:spcAft>
              <a:defRPr/>
            </a:pPr>
            <a:r>
              <a:rPr lang="en-US" b="0" baseline="0" dirty="0"/>
              <a:t>You will leave empowered to determine whether a Qualified High Deductible Health Plan (QHDHP) and complementary HSA is right for you and your family.</a:t>
            </a:r>
          </a:p>
          <a:p>
            <a:pPr defTabSz="933237" eaLnBrk="1" fontAlgn="auto" hangingPunct="1">
              <a:spcBef>
                <a:spcPts val="0"/>
              </a:spcBef>
              <a:spcAft>
                <a:spcPts val="0"/>
              </a:spcAft>
              <a:defRPr/>
            </a:pPr>
            <a:endParaRPr lang="en-US" b="0" baseline="0" dirty="0"/>
          </a:p>
          <a:p>
            <a:pPr defTabSz="933237" eaLnBrk="1" fontAlgn="auto" hangingPunct="1">
              <a:spcBef>
                <a:spcPts val="0"/>
              </a:spcBef>
              <a:spcAft>
                <a:spcPts val="0"/>
              </a:spcAft>
              <a:defRPr/>
            </a:pPr>
            <a:r>
              <a:rPr lang="en-US" b="0" baseline="0" dirty="0"/>
              <a:t>We will have Q&amp;A time at the end but do feel free to stop me along the way. Alright, lets get started!</a:t>
            </a:r>
          </a:p>
          <a:p>
            <a:pPr defTabSz="933237" eaLnBrk="1" fontAlgn="auto" hangingPunct="1">
              <a:spcBef>
                <a:spcPts val="0"/>
              </a:spcBef>
              <a:spcAft>
                <a:spcPts val="0"/>
              </a:spcAft>
              <a:defRPr/>
            </a:pPr>
            <a:endParaRPr lang="en-US" b="0" baseline="0" dirty="0"/>
          </a:p>
          <a:p>
            <a:pPr defTabSz="933237" eaLnBrk="1" fontAlgn="auto" hangingPunct="1">
              <a:spcBef>
                <a:spcPts val="0"/>
              </a:spcBef>
              <a:spcAft>
                <a:spcPts val="0"/>
              </a:spcAft>
              <a:defRPr/>
            </a:pPr>
            <a:endParaRPr lang="en-US" b="0" baseline="0" dirty="0"/>
          </a:p>
          <a:p>
            <a:pPr defTabSz="933237" eaLnBrk="1" fontAlgn="auto" hangingPunct="1">
              <a:spcBef>
                <a:spcPts val="0"/>
              </a:spcBef>
              <a:spcAft>
                <a:spcPts val="0"/>
              </a:spcAft>
              <a:defRPr/>
            </a:pPr>
            <a:r>
              <a:rPr lang="en-US" b="0" baseline="0" dirty="0"/>
              <a:t>(Add any optional slides to your agenda as needed)</a:t>
            </a:r>
            <a:endParaRPr lang="en-US" b="0" dirty="0"/>
          </a:p>
        </p:txBody>
      </p:sp>
      <p:sp>
        <p:nvSpPr>
          <p:cNvPr id="4" name="Slide Number Placeholder 3"/>
          <p:cNvSpPr>
            <a:spLocks noGrp="1"/>
          </p:cNvSpPr>
          <p:nvPr>
            <p:ph type="sldNum" sz="quarter" idx="10"/>
          </p:nvPr>
        </p:nvSpPr>
        <p:spPr/>
        <p:txBody>
          <a:bodyPr/>
          <a:lstStyle/>
          <a:p>
            <a:fld id="{F2297E32-1168-3A43-A0CD-62BD91FD3CE7}" type="slidenum">
              <a:rPr lang="en-US" smtClean="0"/>
              <a:t>2</a:t>
            </a:fld>
            <a:endParaRPr lang="en-US" dirty="0"/>
          </a:p>
        </p:txBody>
      </p:sp>
    </p:spTree>
    <p:extLst>
      <p:ext uri="{BB962C8B-B14F-4D97-AF65-F5344CB8AC3E}">
        <p14:creationId xmlns:p14="http://schemas.microsoft.com/office/powerpoint/2010/main" val="72172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co-pays discuss the meaning of “co-insurance”</a:t>
            </a:r>
          </a:p>
        </p:txBody>
      </p:sp>
      <p:sp>
        <p:nvSpPr>
          <p:cNvPr id="4" name="Slide Number Placeholder 3"/>
          <p:cNvSpPr>
            <a:spLocks noGrp="1"/>
          </p:cNvSpPr>
          <p:nvPr>
            <p:ph type="sldNum" sz="quarter" idx="10"/>
          </p:nvPr>
        </p:nvSpPr>
        <p:spPr/>
        <p:txBody>
          <a:bodyPr/>
          <a:lstStyle/>
          <a:p>
            <a:fld id="{E00E9ECB-C249-4B8E-B0D0-14277453B647}" type="slidenum">
              <a:rPr lang="en-US" altLang="en-US" smtClean="0"/>
              <a:pPr/>
              <a:t>4</a:t>
            </a:fld>
            <a:endParaRPr lang="en-US" altLang="en-US" dirty="0"/>
          </a:p>
        </p:txBody>
      </p:sp>
    </p:spTree>
    <p:extLst>
      <p:ext uri="{BB962C8B-B14F-4D97-AF65-F5344CB8AC3E}">
        <p14:creationId xmlns:p14="http://schemas.microsoft.com/office/powerpoint/2010/main" val="39792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9ECB-C249-4B8E-B0D0-14277453B647}" type="slidenum">
              <a:rPr lang="en-US" altLang="en-US" smtClean="0"/>
              <a:pPr/>
              <a:t>5</a:t>
            </a:fld>
            <a:endParaRPr lang="en-US" altLang="en-US" dirty="0"/>
          </a:p>
        </p:txBody>
      </p:sp>
    </p:spTree>
    <p:extLst>
      <p:ext uri="{BB962C8B-B14F-4D97-AF65-F5344CB8AC3E}">
        <p14:creationId xmlns:p14="http://schemas.microsoft.com/office/powerpoint/2010/main" val="164536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have some examples we’ll show you shortly”</a:t>
            </a:r>
          </a:p>
          <a:p>
            <a:endParaRPr lang="en-US" baseline="0" dirty="0"/>
          </a:p>
          <a:p>
            <a:r>
              <a:rPr lang="en-US" baseline="0" dirty="0"/>
              <a:t>“Similar to an FSA….”</a:t>
            </a:r>
            <a:endParaRPr lang="en-US" dirty="0"/>
          </a:p>
        </p:txBody>
      </p:sp>
      <p:sp>
        <p:nvSpPr>
          <p:cNvPr id="4" name="Slide Number Placeholder 3"/>
          <p:cNvSpPr>
            <a:spLocks noGrp="1"/>
          </p:cNvSpPr>
          <p:nvPr>
            <p:ph type="sldNum" sz="quarter" idx="10"/>
          </p:nvPr>
        </p:nvSpPr>
        <p:spPr/>
        <p:txBody>
          <a:bodyPr/>
          <a:lstStyle/>
          <a:p>
            <a:fld id="{E00E9ECB-C249-4B8E-B0D0-14277453B647}" type="slidenum">
              <a:rPr lang="en-US" altLang="en-US" smtClean="0"/>
              <a:pPr/>
              <a:t>6</a:t>
            </a:fld>
            <a:endParaRPr lang="en-US" altLang="en-US" dirty="0"/>
          </a:p>
        </p:txBody>
      </p:sp>
    </p:spTree>
    <p:extLst>
      <p:ext uri="{BB962C8B-B14F-4D97-AF65-F5344CB8AC3E}">
        <p14:creationId xmlns:p14="http://schemas.microsoft.com/office/powerpoint/2010/main" val="57713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334FB77-53B5-4FDE-8667-F850A6ADD1CD}" type="slidenum">
              <a:rPr lang="en-US" altLang="en-US"/>
              <a:pPr/>
              <a:t>‹#›</a:t>
            </a:fld>
            <a:endParaRPr lang="en-US" altLang="en-US" dirty="0"/>
          </a:p>
        </p:txBody>
      </p:sp>
    </p:spTree>
    <p:extLst>
      <p:ext uri="{BB962C8B-B14F-4D97-AF65-F5344CB8AC3E}">
        <p14:creationId xmlns:p14="http://schemas.microsoft.com/office/powerpoint/2010/main" val="30146168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18F4962-E861-4B5A-9BAB-0451CB959841}" type="slidenum">
              <a:rPr lang="en-US" altLang="en-US"/>
              <a:pPr/>
              <a:t>‹#›</a:t>
            </a:fld>
            <a:endParaRPr lang="en-US" altLang="en-US" dirty="0"/>
          </a:p>
        </p:txBody>
      </p:sp>
    </p:spTree>
    <p:extLst>
      <p:ext uri="{BB962C8B-B14F-4D97-AF65-F5344CB8AC3E}">
        <p14:creationId xmlns:p14="http://schemas.microsoft.com/office/powerpoint/2010/main" val="36760491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27D9D58-37FD-49F8-AD3A-B9969DF9C552}" type="slidenum">
              <a:rPr lang="en-US" altLang="en-US"/>
              <a:pPr/>
              <a:t>‹#›</a:t>
            </a:fld>
            <a:endParaRPr lang="en-US" altLang="en-US" dirty="0"/>
          </a:p>
        </p:txBody>
      </p:sp>
    </p:spTree>
    <p:extLst>
      <p:ext uri="{BB962C8B-B14F-4D97-AF65-F5344CB8AC3E}">
        <p14:creationId xmlns:p14="http://schemas.microsoft.com/office/powerpoint/2010/main" val="1244210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E73852F-CA25-4243-9685-E689BB20C4AD}" type="slidenum">
              <a:rPr lang="en-US" altLang="en-US"/>
              <a:pPr/>
              <a:t>‹#›</a:t>
            </a:fld>
            <a:endParaRPr lang="en-US" altLang="en-US" dirty="0"/>
          </a:p>
        </p:txBody>
      </p:sp>
    </p:spTree>
    <p:extLst>
      <p:ext uri="{BB962C8B-B14F-4D97-AF65-F5344CB8AC3E}">
        <p14:creationId xmlns:p14="http://schemas.microsoft.com/office/powerpoint/2010/main" val="18133170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78FF8D25-BDF8-4473-A4F0-F6999CDD5270}" type="slidenum">
              <a:rPr lang="en-US" altLang="en-US"/>
              <a:pPr/>
              <a:t>‹#›</a:t>
            </a:fld>
            <a:endParaRPr lang="en-US" altLang="en-US" dirty="0"/>
          </a:p>
        </p:txBody>
      </p:sp>
    </p:spTree>
    <p:extLst>
      <p:ext uri="{BB962C8B-B14F-4D97-AF65-F5344CB8AC3E}">
        <p14:creationId xmlns:p14="http://schemas.microsoft.com/office/powerpoint/2010/main" val="29208388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3729AE5-C485-4870-845E-E81E5E6C0606}" type="slidenum">
              <a:rPr lang="en-US" altLang="en-US"/>
              <a:pPr/>
              <a:t>‹#›</a:t>
            </a:fld>
            <a:endParaRPr lang="en-US" altLang="en-US" dirty="0"/>
          </a:p>
        </p:txBody>
      </p:sp>
    </p:spTree>
    <p:extLst>
      <p:ext uri="{BB962C8B-B14F-4D97-AF65-F5344CB8AC3E}">
        <p14:creationId xmlns:p14="http://schemas.microsoft.com/office/powerpoint/2010/main" val="4921206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F542FE0A-282E-4719-8E69-05841B33F968}" type="slidenum">
              <a:rPr lang="en-US" altLang="en-US"/>
              <a:pPr/>
              <a:t>‹#›</a:t>
            </a:fld>
            <a:endParaRPr lang="en-US" altLang="en-US" dirty="0"/>
          </a:p>
        </p:txBody>
      </p:sp>
    </p:spTree>
    <p:extLst>
      <p:ext uri="{BB962C8B-B14F-4D97-AF65-F5344CB8AC3E}">
        <p14:creationId xmlns:p14="http://schemas.microsoft.com/office/powerpoint/2010/main" val="33932806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4E850461-C3C5-474A-B650-88480958EE48}" type="slidenum">
              <a:rPr lang="en-US" altLang="en-US"/>
              <a:pPr/>
              <a:t>‹#›</a:t>
            </a:fld>
            <a:endParaRPr lang="en-US" altLang="en-US" dirty="0"/>
          </a:p>
        </p:txBody>
      </p:sp>
    </p:spTree>
    <p:extLst>
      <p:ext uri="{BB962C8B-B14F-4D97-AF65-F5344CB8AC3E}">
        <p14:creationId xmlns:p14="http://schemas.microsoft.com/office/powerpoint/2010/main" val="25142879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E16E09A1-04AE-4FB2-8A03-2C9382F8B1B8}" type="slidenum">
              <a:rPr lang="en-US" altLang="en-US"/>
              <a:pPr/>
              <a:t>‹#›</a:t>
            </a:fld>
            <a:endParaRPr lang="en-US" altLang="en-US" dirty="0"/>
          </a:p>
        </p:txBody>
      </p:sp>
    </p:spTree>
    <p:extLst>
      <p:ext uri="{BB962C8B-B14F-4D97-AF65-F5344CB8AC3E}">
        <p14:creationId xmlns:p14="http://schemas.microsoft.com/office/powerpoint/2010/main" val="35716480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C19F556B-7BCF-4810-91CB-0B00D97957CE}" type="slidenum">
              <a:rPr lang="en-US" altLang="en-US"/>
              <a:pPr/>
              <a:t>‹#›</a:t>
            </a:fld>
            <a:endParaRPr lang="en-US" altLang="en-US" dirty="0"/>
          </a:p>
        </p:txBody>
      </p:sp>
    </p:spTree>
    <p:extLst>
      <p:ext uri="{BB962C8B-B14F-4D97-AF65-F5344CB8AC3E}">
        <p14:creationId xmlns:p14="http://schemas.microsoft.com/office/powerpoint/2010/main" val="5826543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7557F89-16FF-44B1-8C38-A3669C1838B8}" type="slidenum">
              <a:rPr lang="en-US" altLang="en-US"/>
              <a:pPr/>
              <a:t>‹#›</a:t>
            </a:fld>
            <a:endParaRPr lang="en-US" altLang="en-US" dirty="0"/>
          </a:p>
        </p:txBody>
      </p:sp>
    </p:spTree>
    <p:extLst>
      <p:ext uri="{BB962C8B-B14F-4D97-AF65-F5344CB8AC3E}">
        <p14:creationId xmlns:p14="http://schemas.microsoft.com/office/powerpoint/2010/main" val="6326272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4962D90-C816-4FB6-B915-A09A202D5C1B}" type="slidenum">
              <a:rPr lang="en-US" altLang="en-US"/>
              <a:pPr/>
              <a:t>‹#›</a:t>
            </a:fld>
            <a:endParaRPr lang="en-US" altLang="en-US" dirty="0"/>
          </a:p>
        </p:txBody>
      </p:sp>
    </p:spTree>
    <p:extLst>
      <p:ext uri="{BB962C8B-B14F-4D97-AF65-F5344CB8AC3E}">
        <p14:creationId xmlns:p14="http://schemas.microsoft.com/office/powerpoint/2010/main" val="194704467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FC89603-383E-4489-A74A-7D58446A5987}" type="slidenum">
              <a:rPr lang="en-US" altLang="en-US"/>
              <a:pPr/>
              <a:t>‹#›</a:t>
            </a:fld>
            <a:endParaRPr lang="en-US" altLang="en-US" dirty="0"/>
          </a:p>
        </p:txBody>
      </p:sp>
    </p:spTree>
    <p:extLst>
      <p:ext uri="{BB962C8B-B14F-4D97-AF65-F5344CB8AC3E}">
        <p14:creationId xmlns:p14="http://schemas.microsoft.com/office/powerpoint/2010/main" val="5533155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17E0A35-3983-4584-9452-E7C61EF32F25}" type="slidenum">
              <a:rPr lang="en-US" altLang="en-US"/>
              <a:pPr/>
              <a:t>‹#›</a:t>
            </a:fld>
            <a:endParaRPr lang="en-US" altLang="en-US" dirty="0"/>
          </a:p>
        </p:txBody>
      </p:sp>
    </p:spTree>
    <p:extLst>
      <p:ext uri="{BB962C8B-B14F-4D97-AF65-F5344CB8AC3E}">
        <p14:creationId xmlns:p14="http://schemas.microsoft.com/office/powerpoint/2010/main" val="31361943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5D9450D-020B-4FD1-B97A-86C3348D08BD}" type="slidenum">
              <a:rPr lang="en-US" altLang="en-US"/>
              <a:pPr/>
              <a:t>‹#›</a:t>
            </a:fld>
            <a:endParaRPr lang="en-US" altLang="en-US" dirty="0"/>
          </a:p>
        </p:txBody>
      </p:sp>
    </p:spTree>
    <p:extLst>
      <p:ext uri="{BB962C8B-B14F-4D97-AF65-F5344CB8AC3E}">
        <p14:creationId xmlns:p14="http://schemas.microsoft.com/office/powerpoint/2010/main" val="288202811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755C78ED-3AB1-4267-AB02-8FE83E55E2B9}" type="slidenum">
              <a:rPr lang="en-US" altLang="en-US"/>
              <a:pPr/>
              <a:t>‹#›</a:t>
            </a:fld>
            <a:endParaRPr lang="en-US" altLang="en-US" dirty="0"/>
          </a:p>
        </p:txBody>
      </p:sp>
    </p:spTree>
    <p:extLst>
      <p:ext uri="{BB962C8B-B14F-4D97-AF65-F5344CB8AC3E}">
        <p14:creationId xmlns:p14="http://schemas.microsoft.com/office/powerpoint/2010/main" val="201891149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36AC75C-B083-40E6-9E2A-7DCA0DB822A4}" type="slidenum">
              <a:rPr lang="en-US" altLang="en-US"/>
              <a:pPr/>
              <a:t>‹#›</a:t>
            </a:fld>
            <a:endParaRPr lang="en-US" altLang="en-US" dirty="0"/>
          </a:p>
        </p:txBody>
      </p:sp>
    </p:spTree>
    <p:extLst>
      <p:ext uri="{BB962C8B-B14F-4D97-AF65-F5344CB8AC3E}">
        <p14:creationId xmlns:p14="http://schemas.microsoft.com/office/powerpoint/2010/main" val="38996409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E1EC9C6-1D04-43CA-9C27-41AA6F50F10A}" type="slidenum">
              <a:rPr lang="en-US" altLang="en-US"/>
              <a:pPr/>
              <a:t>‹#›</a:t>
            </a:fld>
            <a:endParaRPr lang="en-US" altLang="en-US" dirty="0"/>
          </a:p>
        </p:txBody>
      </p:sp>
    </p:spTree>
    <p:extLst>
      <p:ext uri="{BB962C8B-B14F-4D97-AF65-F5344CB8AC3E}">
        <p14:creationId xmlns:p14="http://schemas.microsoft.com/office/powerpoint/2010/main" val="25982205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1641FED-2BE2-4CA6-95C7-089EDBB5C359}" type="slidenum">
              <a:rPr lang="en-US" altLang="en-US"/>
              <a:pPr/>
              <a:t>‹#›</a:t>
            </a:fld>
            <a:endParaRPr lang="en-US" altLang="en-US" dirty="0"/>
          </a:p>
        </p:txBody>
      </p:sp>
    </p:spTree>
    <p:extLst>
      <p:ext uri="{BB962C8B-B14F-4D97-AF65-F5344CB8AC3E}">
        <p14:creationId xmlns:p14="http://schemas.microsoft.com/office/powerpoint/2010/main" val="1874134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CA6EBFE0-2D0F-4405-8BD3-A1C8C86AE343}" type="slidenum">
              <a:rPr lang="en-US" altLang="en-US"/>
              <a:pPr/>
              <a:t>‹#›</a:t>
            </a:fld>
            <a:endParaRPr lang="en-US" altLang="en-US" dirty="0"/>
          </a:p>
        </p:txBody>
      </p:sp>
    </p:spTree>
    <p:extLst>
      <p:ext uri="{BB962C8B-B14F-4D97-AF65-F5344CB8AC3E}">
        <p14:creationId xmlns:p14="http://schemas.microsoft.com/office/powerpoint/2010/main" val="165864798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302B9845-FDA8-4F04-A2ED-DA9849FA2DA9}" type="slidenum">
              <a:rPr lang="en-US" altLang="en-US"/>
              <a:pPr/>
              <a:t>‹#›</a:t>
            </a:fld>
            <a:endParaRPr lang="en-US" altLang="en-US" dirty="0"/>
          </a:p>
        </p:txBody>
      </p:sp>
    </p:spTree>
    <p:extLst>
      <p:ext uri="{BB962C8B-B14F-4D97-AF65-F5344CB8AC3E}">
        <p14:creationId xmlns:p14="http://schemas.microsoft.com/office/powerpoint/2010/main" val="94477612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E751E958-E556-4251-AEF8-65934A1136F9}" type="slidenum">
              <a:rPr lang="en-US" altLang="en-US"/>
              <a:pPr/>
              <a:t>‹#›</a:t>
            </a:fld>
            <a:endParaRPr lang="en-US" altLang="en-US" dirty="0"/>
          </a:p>
        </p:txBody>
      </p:sp>
    </p:spTree>
    <p:extLst>
      <p:ext uri="{BB962C8B-B14F-4D97-AF65-F5344CB8AC3E}">
        <p14:creationId xmlns:p14="http://schemas.microsoft.com/office/powerpoint/2010/main" val="1731167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2041D34-7E54-4C55-BE1C-D889E3D40F57}" type="slidenum">
              <a:rPr lang="en-US" altLang="en-US"/>
              <a:pPr/>
              <a:t>‹#›</a:t>
            </a:fld>
            <a:endParaRPr lang="en-US" altLang="en-US" dirty="0"/>
          </a:p>
        </p:txBody>
      </p:sp>
    </p:spTree>
    <p:extLst>
      <p:ext uri="{BB962C8B-B14F-4D97-AF65-F5344CB8AC3E}">
        <p14:creationId xmlns:p14="http://schemas.microsoft.com/office/powerpoint/2010/main" val="18209558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779095E0-5F43-4610-ADFF-3FE2BA1D902D}" type="slidenum">
              <a:rPr lang="en-US" altLang="en-US"/>
              <a:pPr/>
              <a:t>‹#›</a:t>
            </a:fld>
            <a:endParaRPr lang="en-US" altLang="en-US" dirty="0"/>
          </a:p>
        </p:txBody>
      </p:sp>
    </p:spTree>
    <p:extLst>
      <p:ext uri="{BB962C8B-B14F-4D97-AF65-F5344CB8AC3E}">
        <p14:creationId xmlns:p14="http://schemas.microsoft.com/office/powerpoint/2010/main" val="394782280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5BE922E-E7D9-4869-B5D6-4EAB8BE3673B}" type="slidenum">
              <a:rPr lang="en-US" altLang="en-US"/>
              <a:pPr/>
              <a:t>‹#›</a:t>
            </a:fld>
            <a:endParaRPr lang="en-US" altLang="en-US" dirty="0"/>
          </a:p>
        </p:txBody>
      </p:sp>
    </p:spTree>
    <p:extLst>
      <p:ext uri="{BB962C8B-B14F-4D97-AF65-F5344CB8AC3E}">
        <p14:creationId xmlns:p14="http://schemas.microsoft.com/office/powerpoint/2010/main" val="257543803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C5CBC47-982A-4078-9CA2-0826322A8255}" type="slidenum">
              <a:rPr lang="en-US" altLang="en-US"/>
              <a:pPr/>
              <a:t>‹#›</a:t>
            </a:fld>
            <a:endParaRPr lang="en-US" altLang="en-US" dirty="0"/>
          </a:p>
        </p:txBody>
      </p:sp>
    </p:spTree>
    <p:extLst>
      <p:ext uri="{BB962C8B-B14F-4D97-AF65-F5344CB8AC3E}">
        <p14:creationId xmlns:p14="http://schemas.microsoft.com/office/powerpoint/2010/main" val="201943286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D7D417E-055C-4C37-AA15-5A94F450EC2D}" type="slidenum">
              <a:rPr lang="en-US" altLang="en-US"/>
              <a:pPr/>
              <a:t>‹#›</a:t>
            </a:fld>
            <a:endParaRPr lang="en-US" altLang="en-US" dirty="0"/>
          </a:p>
        </p:txBody>
      </p:sp>
    </p:spTree>
    <p:extLst>
      <p:ext uri="{BB962C8B-B14F-4D97-AF65-F5344CB8AC3E}">
        <p14:creationId xmlns:p14="http://schemas.microsoft.com/office/powerpoint/2010/main" val="11053369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A83D966-7A5F-46CD-A9B3-C28A4AAE4176}" type="slidenum">
              <a:rPr lang="en-US" altLang="en-US"/>
              <a:pPr/>
              <a:t>‹#›</a:t>
            </a:fld>
            <a:endParaRPr lang="en-US" altLang="en-US" dirty="0"/>
          </a:p>
        </p:txBody>
      </p:sp>
    </p:spTree>
    <p:extLst>
      <p:ext uri="{BB962C8B-B14F-4D97-AF65-F5344CB8AC3E}">
        <p14:creationId xmlns:p14="http://schemas.microsoft.com/office/powerpoint/2010/main" val="160953597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1D42244-AF51-4A1F-B1A3-069BEDE22643}" type="slidenum">
              <a:rPr lang="en-US" altLang="en-US"/>
              <a:pPr/>
              <a:t>‹#›</a:t>
            </a:fld>
            <a:endParaRPr lang="en-US" altLang="en-US" dirty="0"/>
          </a:p>
        </p:txBody>
      </p:sp>
    </p:spTree>
    <p:extLst>
      <p:ext uri="{BB962C8B-B14F-4D97-AF65-F5344CB8AC3E}">
        <p14:creationId xmlns:p14="http://schemas.microsoft.com/office/powerpoint/2010/main" val="251813770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E5216F55-8F60-4DCC-9EF8-6EB90292B36F}" type="slidenum">
              <a:rPr lang="en-US" altLang="en-US"/>
              <a:pPr/>
              <a:t>‹#›</a:t>
            </a:fld>
            <a:endParaRPr lang="en-US" altLang="en-US" dirty="0"/>
          </a:p>
        </p:txBody>
      </p:sp>
    </p:spTree>
    <p:extLst>
      <p:ext uri="{BB962C8B-B14F-4D97-AF65-F5344CB8AC3E}">
        <p14:creationId xmlns:p14="http://schemas.microsoft.com/office/powerpoint/2010/main" val="233782111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EF38AC3-A8A0-4EF7-B0F7-960607F8A755}" type="slidenum">
              <a:rPr lang="en-US" altLang="en-US"/>
              <a:pPr/>
              <a:t>‹#›</a:t>
            </a:fld>
            <a:endParaRPr lang="en-US" altLang="en-US" dirty="0"/>
          </a:p>
        </p:txBody>
      </p:sp>
    </p:spTree>
    <p:extLst>
      <p:ext uri="{BB962C8B-B14F-4D97-AF65-F5344CB8AC3E}">
        <p14:creationId xmlns:p14="http://schemas.microsoft.com/office/powerpoint/2010/main" val="8144986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427E4E2-7CFF-47AA-AE2E-F9B9C5608EB6}" type="slidenum">
              <a:rPr lang="en-US" altLang="en-US"/>
              <a:pPr/>
              <a:t>‹#›</a:t>
            </a:fld>
            <a:endParaRPr lang="en-US" altLang="en-US" dirty="0"/>
          </a:p>
        </p:txBody>
      </p:sp>
    </p:spTree>
    <p:extLst>
      <p:ext uri="{BB962C8B-B14F-4D97-AF65-F5344CB8AC3E}">
        <p14:creationId xmlns:p14="http://schemas.microsoft.com/office/powerpoint/2010/main" val="15348401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34FA0FA7-B6B9-44DE-A879-91A93D52535F}" type="slidenum">
              <a:rPr lang="en-US" altLang="en-US"/>
              <a:pPr/>
              <a:t>‹#›</a:t>
            </a:fld>
            <a:endParaRPr lang="en-US" altLang="en-US" dirty="0"/>
          </a:p>
        </p:txBody>
      </p:sp>
    </p:spTree>
    <p:extLst>
      <p:ext uri="{BB962C8B-B14F-4D97-AF65-F5344CB8AC3E}">
        <p14:creationId xmlns:p14="http://schemas.microsoft.com/office/powerpoint/2010/main" val="34142273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E8CD39C-40EE-42CD-B69B-5C9BDDC3D703}" type="slidenum">
              <a:rPr lang="en-US" altLang="en-US"/>
              <a:pPr/>
              <a:t>‹#›</a:t>
            </a:fld>
            <a:endParaRPr lang="en-US" altLang="en-US" dirty="0"/>
          </a:p>
        </p:txBody>
      </p:sp>
    </p:spTree>
    <p:extLst>
      <p:ext uri="{BB962C8B-B14F-4D97-AF65-F5344CB8AC3E}">
        <p14:creationId xmlns:p14="http://schemas.microsoft.com/office/powerpoint/2010/main" val="320974286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7CBE22F8-7E6C-48C7-BA67-848470A0FC6B}" type="slidenum">
              <a:rPr lang="en-US" altLang="en-US"/>
              <a:pPr/>
              <a:t>‹#›</a:t>
            </a:fld>
            <a:endParaRPr lang="en-US" altLang="en-US" dirty="0"/>
          </a:p>
        </p:txBody>
      </p:sp>
    </p:spTree>
    <p:extLst>
      <p:ext uri="{BB962C8B-B14F-4D97-AF65-F5344CB8AC3E}">
        <p14:creationId xmlns:p14="http://schemas.microsoft.com/office/powerpoint/2010/main" val="4137576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1F335AA5-EFCB-4619-8514-1E6ADB01FF79}" type="slidenum">
              <a:rPr lang="en-US" altLang="en-US"/>
              <a:pPr/>
              <a:t>‹#›</a:t>
            </a:fld>
            <a:endParaRPr lang="en-US" altLang="en-US" dirty="0"/>
          </a:p>
        </p:txBody>
      </p:sp>
    </p:spTree>
    <p:extLst>
      <p:ext uri="{BB962C8B-B14F-4D97-AF65-F5344CB8AC3E}">
        <p14:creationId xmlns:p14="http://schemas.microsoft.com/office/powerpoint/2010/main" val="410006761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C9224E64-1153-4053-8E03-CF0113BE90BF}" type="slidenum">
              <a:rPr lang="en-US" altLang="en-US"/>
              <a:pPr/>
              <a:t>‹#›</a:t>
            </a:fld>
            <a:endParaRPr lang="en-US" altLang="en-US" dirty="0"/>
          </a:p>
        </p:txBody>
      </p:sp>
    </p:spTree>
    <p:extLst>
      <p:ext uri="{BB962C8B-B14F-4D97-AF65-F5344CB8AC3E}">
        <p14:creationId xmlns:p14="http://schemas.microsoft.com/office/powerpoint/2010/main" val="284537376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52D4639-2384-4DD9-A9A7-BF39A16F6A6E}" type="slidenum">
              <a:rPr lang="en-US" altLang="en-US"/>
              <a:pPr/>
              <a:t>‹#›</a:t>
            </a:fld>
            <a:endParaRPr lang="en-US" altLang="en-US" dirty="0"/>
          </a:p>
        </p:txBody>
      </p:sp>
    </p:spTree>
    <p:extLst>
      <p:ext uri="{BB962C8B-B14F-4D97-AF65-F5344CB8AC3E}">
        <p14:creationId xmlns:p14="http://schemas.microsoft.com/office/powerpoint/2010/main" val="41156560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761A7AD7-DF09-406B-93ED-E0DDD4C6E67E}" type="slidenum">
              <a:rPr lang="en-US" altLang="en-US"/>
              <a:pPr/>
              <a:t>‹#›</a:t>
            </a:fld>
            <a:endParaRPr lang="en-US" altLang="en-US" dirty="0"/>
          </a:p>
        </p:txBody>
      </p:sp>
    </p:spTree>
    <p:extLst>
      <p:ext uri="{BB962C8B-B14F-4D97-AF65-F5344CB8AC3E}">
        <p14:creationId xmlns:p14="http://schemas.microsoft.com/office/powerpoint/2010/main" val="19319523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1_ImageRead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psf\Host\Volumes\johbee\Documents\01_Freelance_Design\Perspective_Branding\HIGHMARK INSURANCE\exports\Title1_Mask30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61975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f\Host\Volumes\johbee\Documents\01_Freelance_Design\Perspective_Branding\HIGHMARK INSURANCE\exports\Slide1_HMLogo30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238875"/>
            <a:ext cx="2362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ighmark_BS_2c.png"/>
          <p:cNvPicPr>
            <a:picLocks noChangeAspect="1"/>
          </p:cNvPicPr>
          <p:nvPr userDrawn="1"/>
        </p:nvPicPr>
        <p:blipFill>
          <a:blip r:embed="rId5">
            <a:extLst>
              <a:ext uri="{28A0092B-C50C-407E-A947-70E740481C1C}">
                <a14:useLocalDpi xmlns:a14="http://schemas.microsoft.com/office/drawing/2010/main" val="0"/>
              </a:ext>
            </a:extLst>
          </a:blip>
          <a:srcRect l="-19679" t="-2" b="-122861"/>
          <a:stretch>
            <a:fillRect/>
          </a:stretch>
        </p:blipFill>
        <p:spPr bwMode="auto">
          <a:xfrm>
            <a:off x="0" y="6118225"/>
            <a:ext cx="247491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2901" y="286461"/>
            <a:ext cx="8459788" cy="1181096"/>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42901" y="1570113"/>
            <a:ext cx="6326188" cy="1752600"/>
          </a:xfrm>
        </p:spPr>
        <p:txBody>
          <a:bodyPr/>
          <a:lstStyle>
            <a:lvl1pPr marL="0" indent="0" algn="l">
              <a:buNone/>
              <a:defRPr>
                <a:solidFill>
                  <a:schemeClr val="tx1"/>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a:t>Click to edit Master subtitle style</a:t>
            </a:r>
            <a:endParaRPr lang="en-US" dirty="0"/>
          </a:p>
        </p:txBody>
      </p:sp>
      <p:sp>
        <p:nvSpPr>
          <p:cNvPr id="7" name="Footer Placeholder 7"/>
          <p:cNvSpPr>
            <a:spLocks noGrp="1"/>
          </p:cNvSpPr>
          <p:nvPr>
            <p:ph type="ftr" sz="quarter" idx="10"/>
          </p:nvPr>
        </p:nvSpPr>
        <p:spPr>
          <a:xfrm>
            <a:off x="6757988" y="6194425"/>
            <a:ext cx="2054225" cy="365125"/>
          </a:xfrm>
        </p:spPr>
        <p:txBody>
          <a:bodyPr/>
          <a:lstStyle>
            <a:lvl1pPr algn="r" eaLnBrk="0" hangingPunct="0">
              <a:defRPr sz="1700"/>
            </a:lvl1pPr>
          </a:lstStyle>
          <a:p>
            <a:pPr>
              <a:defRPr/>
            </a:pPr>
            <a:r>
              <a:rPr lang="en-US" dirty="0"/>
              <a:t>HIGHMARK.COM</a:t>
            </a:r>
          </a:p>
        </p:txBody>
      </p:sp>
    </p:spTree>
    <p:extLst>
      <p:ext uri="{BB962C8B-B14F-4D97-AF65-F5344CB8AC3E}">
        <p14:creationId xmlns:p14="http://schemas.microsoft.com/office/powerpoint/2010/main" val="214573942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1_No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psf\Host\Volumes\johbee\Documents\01_Freelance_Design\Perspective_Branding\HIGHMARK INSURANCE\exports\Title2_Mask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538788"/>
            <a:ext cx="91440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f\Host\Volumes\johbee\Documents\01_Freelance_Design\Perspective_Branding\HIGHMARK INSURANCE\exports\Slide1_HMLogo30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238875"/>
            <a:ext cx="2362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ighmark_BS_2c.png"/>
          <p:cNvPicPr>
            <a:picLocks noChangeAspect="1"/>
          </p:cNvPicPr>
          <p:nvPr userDrawn="1"/>
        </p:nvPicPr>
        <p:blipFill>
          <a:blip r:embed="rId5">
            <a:extLst>
              <a:ext uri="{28A0092B-C50C-407E-A947-70E740481C1C}">
                <a14:useLocalDpi xmlns:a14="http://schemas.microsoft.com/office/drawing/2010/main" val="0"/>
              </a:ext>
            </a:extLst>
          </a:blip>
          <a:srcRect l="-19679" t="-2" b="-122861"/>
          <a:stretch>
            <a:fillRect/>
          </a:stretch>
        </p:blipFill>
        <p:spPr bwMode="auto">
          <a:xfrm>
            <a:off x="0" y="6118225"/>
            <a:ext cx="247491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2901" y="286461"/>
            <a:ext cx="8459788" cy="1181096"/>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42901" y="1570113"/>
            <a:ext cx="6326188" cy="1752600"/>
          </a:xfrm>
        </p:spPr>
        <p:txBody>
          <a:bodyPr/>
          <a:lstStyle>
            <a:lvl1pPr marL="0" indent="0" algn="l">
              <a:buNone/>
              <a:defRPr>
                <a:solidFill>
                  <a:schemeClr val="tx1"/>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a:t>Click to edit Master subtitle style</a:t>
            </a:r>
            <a:endParaRPr lang="en-US" dirty="0"/>
          </a:p>
        </p:txBody>
      </p:sp>
      <p:sp>
        <p:nvSpPr>
          <p:cNvPr id="7" name="Footer Placeholder 7"/>
          <p:cNvSpPr>
            <a:spLocks noGrp="1"/>
          </p:cNvSpPr>
          <p:nvPr>
            <p:ph type="ftr" sz="quarter" idx="10"/>
          </p:nvPr>
        </p:nvSpPr>
        <p:spPr>
          <a:xfrm>
            <a:off x="6757988" y="6194425"/>
            <a:ext cx="2054225" cy="365125"/>
          </a:xfrm>
        </p:spPr>
        <p:txBody>
          <a:bodyPr/>
          <a:lstStyle>
            <a:lvl1pPr algn="r" eaLnBrk="0" hangingPunct="0">
              <a:defRPr sz="1700"/>
            </a:lvl1pPr>
          </a:lstStyle>
          <a:p>
            <a:pPr>
              <a:defRPr/>
            </a:pPr>
            <a:r>
              <a:rPr lang="en-US" dirty="0"/>
              <a:t>HIGHMARK.COM</a:t>
            </a:r>
          </a:p>
        </p:txBody>
      </p:sp>
    </p:spTree>
    <p:extLst>
      <p:ext uri="{BB962C8B-B14F-4D97-AF65-F5344CB8AC3E}">
        <p14:creationId xmlns:p14="http://schemas.microsoft.com/office/powerpoint/2010/main" val="187754308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2_ImageReady">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5619750"/>
            <a:ext cx="9144000" cy="1238250"/>
            <a:chOff x="0" y="5620512"/>
            <a:chExt cx="9144000" cy="1237488"/>
          </a:xfrm>
        </p:grpSpPr>
        <p:pic>
          <p:nvPicPr>
            <p:cNvPr id="5" name="Picture 2" descr="\\psf\Host\Volumes\johbee\Documents\01_Freelance_Design\Perspective_Branding\HIGHMARK INSURANCE\exports\Title1_Mask30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620512"/>
              <a:ext cx="9144000" cy="123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sf\Host\Volumes\johbee\Documents\01_Freelance_Design\Perspective_Branding\HIGHMARK INSURANCE\exports\Slide1_HMLogo30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239255"/>
              <a:ext cx="2362205" cy="61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4" descr="\\psf\Host\Volumes\johbee\Documents\01_Freelance_Design\Perspective_Branding\HIGHMARK INSURANCE\exports\Title3_MaskTop300.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ighmark_BS_2c.png"/>
          <p:cNvPicPr>
            <a:picLocks noChangeAspect="1"/>
          </p:cNvPicPr>
          <p:nvPr userDrawn="1"/>
        </p:nvPicPr>
        <p:blipFill>
          <a:blip r:embed="rId6">
            <a:extLst>
              <a:ext uri="{28A0092B-C50C-407E-A947-70E740481C1C}">
                <a14:useLocalDpi xmlns:a14="http://schemas.microsoft.com/office/drawing/2010/main" val="0"/>
              </a:ext>
            </a:extLst>
          </a:blip>
          <a:srcRect l="-19679" t="-2" b="-122861"/>
          <a:stretch>
            <a:fillRect/>
          </a:stretch>
        </p:blipFill>
        <p:spPr bwMode="auto">
          <a:xfrm>
            <a:off x="0" y="6118225"/>
            <a:ext cx="247491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2901" y="286463"/>
            <a:ext cx="8459788" cy="1056917"/>
          </a:xfrm>
        </p:spPr>
        <p:txBody>
          <a:bodyPr/>
          <a:lstStyle>
            <a:lvl1pPr>
              <a:defRPr>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42901" y="1409735"/>
            <a:ext cx="6326188" cy="412715"/>
          </a:xfrm>
        </p:spPr>
        <p:txBody>
          <a:bodyPr/>
          <a:lstStyle>
            <a:lvl1pPr marL="0" indent="0" algn="l">
              <a:buNone/>
              <a:defRPr>
                <a:solidFill>
                  <a:schemeClr val="accent1"/>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a:t>Click to edit Master subtitle style</a:t>
            </a:r>
            <a:endParaRPr lang="en-US" dirty="0"/>
          </a:p>
        </p:txBody>
      </p:sp>
      <p:sp>
        <p:nvSpPr>
          <p:cNvPr id="9" name="Footer Placeholder 7"/>
          <p:cNvSpPr>
            <a:spLocks noGrp="1"/>
          </p:cNvSpPr>
          <p:nvPr>
            <p:ph type="ftr" sz="quarter" idx="10"/>
          </p:nvPr>
        </p:nvSpPr>
        <p:spPr>
          <a:xfrm>
            <a:off x="6757988" y="6194425"/>
            <a:ext cx="2054225" cy="365125"/>
          </a:xfrm>
        </p:spPr>
        <p:txBody>
          <a:bodyPr/>
          <a:lstStyle>
            <a:lvl1pPr algn="r" eaLnBrk="0" hangingPunct="0">
              <a:defRPr sz="1700"/>
            </a:lvl1pPr>
          </a:lstStyle>
          <a:p>
            <a:pPr>
              <a:defRPr/>
            </a:pPr>
            <a:r>
              <a:rPr lang="en-US" dirty="0"/>
              <a:t>HIGHMARK.COM</a:t>
            </a:r>
          </a:p>
        </p:txBody>
      </p:sp>
    </p:spTree>
    <p:extLst>
      <p:ext uri="{BB962C8B-B14F-4D97-AF65-F5344CB8AC3E}">
        <p14:creationId xmlns:p14="http://schemas.microsoft.com/office/powerpoint/2010/main" val="315913499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2_No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psf\Host\Volumes\johbee\Documents\01_Freelance_Design\Perspective_Branding\HIGHMARK INSURANCE\exports\Title2_Mask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538788"/>
            <a:ext cx="91440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f\Host\Volumes\johbee\Documents\01_Freelance_Design\Perspective_Branding\HIGHMARK INSURANCE\exports\Title3_MaskTop30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sf\Host\Volumes\johbee\Documents\01_Freelance_Design\Perspective_Branding\HIGHMARK INSURANCE\exports\Slide1_HMLogo30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6238875"/>
            <a:ext cx="2362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ighmark_BS_2c.png"/>
          <p:cNvPicPr>
            <a:picLocks noChangeAspect="1"/>
          </p:cNvPicPr>
          <p:nvPr userDrawn="1"/>
        </p:nvPicPr>
        <p:blipFill>
          <a:blip r:embed="rId6">
            <a:extLst>
              <a:ext uri="{28A0092B-C50C-407E-A947-70E740481C1C}">
                <a14:useLocalDpi xmlns:a14="http://schemas.microsoft.com/office/drawing/2010/main" val="0"/>
              </a:ext>
            </a:extLst>
          </a:blip>
          <a:srcRect l="-19679" t="-2" b="-122861"/>
          <a:stretch>
            <a:fillRect/>
          </a:stretch>
        </p:blipFill>
        <p:spPr bwMode="auto">
          <a:xfrm>
            <a:off x="0" y="6118225"/>
            <a:ext cx="247491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2901" y="286463"/>
            <a:ext cx="8459788" cy="1056917"/>
          </a:xfrm>
        </p:spPr>
        <p:txBody>
          <a:bodyPr/>
          <a:lstStyle>
            <a:lvl1pPr>
              <a:defRPr>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42901" y="1409735"/>
            <a:ext cx="6326188" cy="412715"/>
          </a:xfrm>
        </p:spPr>
        <p:txBody>
          <a:bodyPr/>
          <a:lstStyle>
            <a:lvl1pPr marL="0" indent="0" algn="l">
              <a:buNone/>
              <a:defRPr>
                <a:solidFill>
                  <a:schemeClr val="accent1"/>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a:t>Click to edit Master subtitle style</a:t>
            </a:r>
            <a:endParaRPr lang="en-US" dirty="0"/>
          </a:p>
        </p:txBody>
      </p:sp>
      <p:sp>
        <p:nvSpPr>
          <p:cNvPr id="8" name="Footer Placeholder 7"/>
          <p:cNvSpPr>
            <a:spLocks noGrp="1"/>
          </p:cNvSpPr>
          <p:nvPr>
            <p:ph type="ftr" sz="quarter" idx="10"/>
          </p:nvPr>
        </p:nvSpPr>
        <p:spPr>
          <a:xfrm>
            <a:off x="6757988" y="6194425"/>
            <a:ext cx="2054225" cy="365125"/>
          </a:xfrm>
        </p:spPr>
        <p:txBody>
          <a:bodyPr/>
          <a:lstStyle>
            <a:lvl1pPr algn="r" eaLnBrk="0" hangingPunct="0">
              <a:defRPr sz="1700"/>
            </a:lvl1pPr>
          </a:lstStyle>
          <a:p>
            <a:pPr>
              <a:defRPr/>
            </a:pPr>
            <a:r>
              <a:rPr lang="en-US" dirty="0"/>
              <a:t>HIGHMARK.COM</a:t>
            </a:r>
          </a:p>
        </p:txBody>
      </p:sp>
    </p:spTree>
    <p:extLst>
      <p:ext uri="{BB962C8B-B14F-4D97-AF65-F5344CB8AC3E}">
        <p14:creationId xmlns:p14="http://schemas.microsoft.com/office/powerpoint/2010/main" val="103828512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p:txBody>
          <a:bodyPr/>
          <a:lstStyle>
            <a:lvl1pPr eaLnBrk="0" hangingPunct="0">
              <a:defRPr/>
            </a:lvl1pPr>
          </a:lstStyle>
          <a:p>
            <a:fld id="{5317519D-0801-4EDD-AF32-63EF51D41FBD}" type="slidenum">
              <a:rPr lang="en-US" altLang="en-US"/>
              <a:pPr/>
              <a:t>‹#›</a:t>
            </a:fld>
            <a:endParaRPr lang="en-US" altLang="en-US" dirty="0"/>
          </a:p>
        </p:txBody>
      </p:sp>
      <p:sp>
        <p:nvSpPr>
          <p:cNvPr id="7" name="Footer Placeholder 7"/>
          <p:cNvSpPr>
            <a:spLocks noGrp="1"/>
          </p:cNvSpPr>
          <p:nvPr>
            <p:ph type="ftr" sz="quarter" idx="11"/>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2678634470"/>
      </p:ext>
    </p:extLst>
  </p:cSld>
  <p:clrMapOvr>
    <a:masterClrMapping/>
  </p:clrMapOvr>
  <p:transition>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64E73A85-79BB-47E4-8532-691DCF704B7E}" type="slidenum">
              <a:rPr lang="en-US" altLang="en-US"/>
              <a:pPr/>
              <a:t>‹#›</a:t>
            </a:fld>
            <a:endParaRPr lang="en-US" altLang="en-US" dirty="0"/>
          </a:p>
        </p:txBody>
      </p:sp>
    </p:spTree>
    <p:extLst>
      <p:ext uri="{BB962C8B-B14F-4D97-AF65-F5344CB8AC3E}">
        <p14:creationId xmlns:p14="http://schemas.microsoft.com/office/powerpoint/2010/main" val="395113093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nd 1-column Right Image">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1856316"/>
            <a:ext cx="6326188"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2"/>
          </p:nvPr>
        </p:nvSpPr>
        <p:spPr>
          <a:xfrm>
            <a:off x="6757988" y="1912940"/>
            <a:ext cx="2044700" cy="4029075"/>
          </a:xfrm>
          <a:noFill/>
        </p:spPr>
        <p:txBody>
          <a:bodyPr rtlCol="0">
            <a:normAutofit/>
          </a:bodyPr>
          <a:lstStyle>
            <a:lvl1pPr>
              <a:defRPr>
                <a:solidFill>
                  <a:schemeClr val="bg1"/>
                </a:solidFill>
              </a:defRPr>
            </a:lvl1pPr>
          </a:lstStyle>
          <a:p>
            <a:pPr lvl="0"/>
            <a:r>
              <a:rPr lang="en-US" noProof="0" dirty="0"/>
              <a:t>Click icon to add picture</a:t>
            </a:r>
          </a:p>
        </p:txBody>
      </p:sp>
      <p:sp>
        <p:nvSpPr>
          <p:cNvPr id="7" name="Slide Number Placeholder 6"/>
          <p:cNvSpPr>
            <a:spLocks noGrp="1"/>
          </p:cNvSpPr>
          <p:nvPr>
            <p:ph type="sldNum" sz="quarter" idx="13"/>
          </p:nvPr>
        </p:nvSpPr>
        <p:spPr/>
        <p:txBody>
          <a:bodyPr/>
          <a:lstStyle>
            <a:lvl1pPr eaLnBrk="0" hangingPunct="0">
              <a:defRPr/>
            </a:lvl1pPr>
          </a:lstStyle>
          <a:p>
            <a:fld id="{C6DA7AD1-2612-4B22-B226-9EFF8E7710DC}"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3473007120"/>
      </p:ext>
    </p:extLst>
  </p:cSld>
  <p:clrMapOvr>
    <a:masterClrMapping/>
  </p:clrMapOvr>
  <p:transition>
    <p:fade/>
  </p:transition>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nd 1-column Left Image">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76501" y="1856316"/>
            <a:ext cx="6326188"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2"/>
          </p:nvPr>
        </p:nvSpPr>
        <p:spPr>
          <a:xfrm>
            <a:off x="342900" y="1912940"/>
            <a:ext cx="2044700" cy="4029075"/>
          </a:xfrm>
          <a:noFill/>
        </p:spPr>
        <p:txBody>
          <a:bodyPr rtlCol="0">
            <a:normAutofit/>
          </a:bodyPr>
          <a:lstStyle>
            <a:lvl1pPr>
              <a:defRPr>
                <a:solidFill>
                  <a:schemeClr val="bg1"/>
                </a:solidFill>
              </a:defRPr>
            </a:lvl1pPr>
          </a:lstStyle>
          <a:p>
            <a:pPr lvl="0"/>
            <a:r>
              <a:rPr lang="en-US" noProof="0" dirty="0"/>
              <a:t>Click icon to add picture</a:t>
            </a:r>
          </a:p>
        </p:txBody>
      </p:sp>
      <p:sp>
        <p:nvSpPr>
          <p:cNvPr id="7" name="Slide Number Placeholder 6"/>
          <p:cNvSpPr>
            <a:spLocks noGrp="1"/>
          </p:cNvSpPr>
          <p:nvPr>
            <p:ph type="sldNum" sz="quarter" idx="13"/>
          </p:nvPr>
        </p:nvSpPr>
        <p:spPr/>
        <p:txBody>
          <a:bodyPr/>
          <a:lstStyle>
            <a:lvl1pPr eaLnBrk="0" hangingPunct="0">
              <a:defRPr/>
            </a:lvl1pPr>
          </a:lstStyle>
          <a:p>
            <a:fld id="{7CB9D8F6-6774-4C3D-A718-FB5E43B3B408}"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2409320165"/>
      </p:ext>
    </p:extLst>
  </p:cSld>
  <p:clrMapOvr>
    <a:masterClrMapping/>
  </p:clrMapOvr>
  <p:transition>
    <p:fade/>
  </p:transition>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Uneven 2-column Layout">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1856316"/>
            <a:ext cx="2046288"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2479675" y="1856316"/>
            <a:ext cx="6323013"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3"/>
          </p:nvPr>
        </p:nvSpPr>
        <p:spPr/>
        <p:txBody>
          <a:bodyPr/>
          <a:lstStyle>
            <a:lvl1pPr eaLnBrk="0" hangingPunct="0">
              <a:defRPr/>
            </a:lvl1pPr>
          </a:lstStyle>
          <a:p>
            <a:fld id="{2D17562C-6581-4C5A-959A-543B15234715}"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1264069369"/>
      </p:ext>
    </p:extLst>
  </p:cSld>
  <p:clrMapOvr>
    <a:masterClrMapping/>
  </p:clrMapOvr>
  <p:transition>
    <p:fade/>
  </p:transition>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2-column text">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0" y="1856316"/>
            <a:ext cx="4184650"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4618040" y="1856316"/>
            <a:ext cx="4184650"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3"/>
          </p:nvPr>
        </p:nvSpPr>
        <p:spPr/>
        <p:txBody>
          <a:bodyPr/>
          <a:lstStyle>
            <a:lvl1pPr eaLnBrk="0" hangingPunct="0">
              <a:defRPr/>
            </a:lvl1pPr>
          </a:lstStyle>
          <a:p>
            <a:fld id="{3D64ECD4-0B9C-439C-A6D1-A98E5E174259}"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4021591559"/>
      </p:ext>
    </p:extLst>
  </p:cSld>
  <p:clrMapOvr>
    <a:masterClrMapping/>
  </p:clrMapOvr>
  <p:transition>
    <p:fade/>
  </p:transition>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Right Image">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0" y="1856316"/>
            <a:ext cx="4184650"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2"/>
          </p:nvPr>
        </p:nvSpPr>
        <p:spPr>
          <a:xfrm>
            <a:off x="4619627" y="1912940"/>
            <a:ext cx="4183063" cy="4029075"/>
          </a:xfrm>
          <a:noFill/>
        </p:spPr>
        <p:txBody>
          <a:bodyPr rtlCol="0">
            <a:normAutofit/>
          </a:bodyPr>
          <a:lstStyle>
            <a:lvl1pPr>
              <a:defRPr>
                <a:solidFill>
                  <a:schemeClr val="bg1"/>
                </a:solidFill>
              </a:defRPr>
            </a:lvl1pPr>
          </a:lstStyle>
          <a:p>
            <a:pPr lvl="0"/>
            <a:r>
              <a:rPr lang="en-US" noProof="0" dirty="0"/>
              <a:t>Click icon to add picture</a:t>
            </a:r>
          </a:p>
        </p:txBody>
      </p:sp>
      <p:sp>
        <p:nvSpPr>
          <p:cNvPr id="7" name="Slide Number Placeholder 6"/>
          <p:cNvSpPr>
            <a:spLocks noGrp="1"/>
          </p:cNvSpPr>
          <p:nvPr>
            <p:ph type="sldNum" sz="quarter" idx="13"/>
          </p:nvPr>
        </p:nvSpPr>
        <p:spPr/>
        <p:txBody>
          <a:bodyPr/>
          <a:lstStyle>
            <a:lvl1pPr eaLnBrk="0" hangingPunct="0">
              <a:defRPr/>
            </a:lvl1pPr>
          </a:lstStyle>
          <a:p>
            <a:fld id="{B2AF1EAC-8CF7-4248-AC30-ADAC7BC18652}"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4150839857"/>
      </p:ext>
    </p:extLst>
  </p:cSld>
  <p:clrMapOvr>
    <a:masterClrMapping/>
  </p:clrMapOvr>
  <p:transition>
    <p:fade/>
  </p:transition>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Text, Left Image">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19625" y="1856316"/>
            <a:ext cx="4184650"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2"/>
          </p:nvPr>
        </p:nvSpPr>
        <p:spPr>
          <a:xfrm>
            <a:off x="342900" y="1912940"/>
            <a:ext cx="4184650" cy="4029075"/>
          </a:xfrm>
          <a:noFill/>
        </p:spPr>
        <p:txBody>
          <a:bodyPr rtlCol="0">
            <a:normAutofit/>
          </a:bodyPr>
          <a:lstStyle>
            <a:lvl1pPr>
              <a:defRPr>
                <a:solidFill>
                  <a:schemeClr val="bg1"/>
                </a:solidFill>
              </a:defRPr>
            </a:lvl1pPr>
          </a:lstStyle>
          <a:p>
            <a:pPr lvl="0"/>
            <a:r>
              <a:rPr lang="en-US" noProof="0" dirty="0"/>
              <a:t>Click icon to add picture</a:t>
            </a:r>
          </a:p>
        </p:txBody>
      </p:sp>
      <p:sp>
        <p:nvSpPr>
          <p:cNvPr id="7" name="Slide Number Placeholder 6"/>
          <p:cNvSpPr>
            <a:spLocks noGrp="1"/>
          </p:cNvSpPr>
          <p:nvPr>
            <p:ph type="sldNum" sz="quarter" idx="13"/>
          </p:nvPr>
        </p:nvSpPr>
        <p:spPr/>
        <p:txBody>
          <a:bodyPr/>
          <a:lstStyle>
            <a:lvl1pPr eaLnBrk="0" hangingPunct="0">
              <a:defRPr/>
            </a:lvl1pPr>
          </a:lstStyle>
          <a:p>
            <a:fld id="{8A20361A-3530-4E42-A4AB-740F24058484}"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1406995006"/>
      </p:ext>
    </p:extLst>
  </p:cSld>
  <p:clrMapOvr>
    <a:masterClrMapping/>
  </p:clrMapOvr>
  <p:transition>
    <p:fade/>
  </p:transition>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2-column with 1 headline">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2123038"/>
            <a:ext cx="8459788" cy="3874883"/>
          </a:xfrm>
        </p:spPr>
        <p:txBody>
          <a:bodyPr numCol="2" spcCol="91418"/>
          <a:lstStyle>
            <a:lvl1pPr marL="0" indent="0">
              <a:lnSpc>
                <a:spcPct val="120000"/>
              </a:lnSpc>
              <a:spcAft>
                <a:spcPts val="800"/>
              </a:spcAft>
              <a:defRPr b="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342901" y="1854089"/>
            <a:ext cx="8459788" cy="355600"/>
          </a:xfrm>
        </p:spPr>
        <p:txBody>
          <a:bodyPr/>
          <a:lstStyle/>
          <a:p>
            <a:pPr lvl="0"/>
            <a:r>
              <a:rPr lang="en-US"/>
              <a:t>Click to edit Master text styles</a:t>
            </a:r>
          </a:p>
        </p:txBody>
      </p:sp>
      <p:sp>
        <p:nvSpPr>
          <p:cNvPr id="7" name="Slide Number Placeholder 6"/>
          <p:cNvSpPr>
            <a:spLocks noGrp="1"/>
          </p:cNvSpPr>
          <p:nvPr>
            <p:ph type="sldNum" sz="quarter" idx="13"/>
          </p:nvPr>
        </p:nvSpPr>
        <p:spPr/>
        <p:txBody>
          <a:bodyPr/>
          <a:lstStyle>
            <a:lvl1pPr eaLnBrk="0" hangingPunct="0">
              <a:defRPr/>
            </a:lvl1pPr>
          </a:lstStyle>
          <a:p>
            <a:fld id="{62894412-662D-4DA8-9338-C1FABF2696EF}"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4121663054"/>
      </p:ext>
    </p:extLst>
  </p:cSld>
  <p:clrMapOvr>
    <a:masterClrMapping/>
  </p:clrMapOvr>
  <p:transition>
    <p:fade/>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2-columns, and Image with 1 headline">
    <p:spTree>
      <p:nvGrpSpPr>
        <p:cNvPr id="1" name=""/>
        <p:cNvGrpSpPr/>
        <p:nvPr/>
      </p:nvGrpSpPr>
      <p:grpSpPr>
        <a:xfrm>
          <a:off x="0" y="0"/>
          <a:ext cx="0" cy="0"/>
          <a:chOff x="0" y="0"/>
          <a:chExt cx="0" cy="0"/>
        </a:xfrm>
      </p:grpSpPr>
      <p:pic>
        <p:nvPicPr>
          <p:cNvPr id="6"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0" y="2123038"/>
            <a:ext cx="4184650" cy="3874883"/>
          </a:xfrm>
        </p:spPr>
        <p:txBody>
          <a:bodyPr numCol="2" spcCol="91418"/>
          <a:lstStyle>
            <a:lvl1pPr marL="0" indent="0">
              <a:lnSpc>
                <a:spcPct val="120000"/>
              </a:lnSpc>
              <a:spcAft>
                <a:spcPts val="800"/>
              </a:spcAft>
              <a:defRPr sz="1400" b="0">
                <a:solidFill>
                  <a:schemeClr val="bg1"/>
                </a:solidFill>
              </a:defRPr>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342900" y="1854089"/>
            <a:ext cx="4184650" cy="355600"/>
          </a:xfrm>
        </p:spPr>
        <p:txBody>
          <a:bodyPr/>
          <a:lstStyle>
            <a:lvl1pPr marL="0" indent="0">
              <a:defRPr/>
            </a:lvl1pPr>
          </a:lstStyle>
          <a:p>
            <a:pPr lvl="0"/>
            <a:r>
              <a:rPr lang="en-US"/>
              <a:t>Click to edit Master text styles</a:t>
            </a:r>
          </a:p>
        </p:txBody>
      </p:sp>
      <p:sp>
        <p:nvSpPr>
          <p:cNvPr id="11" name="Picture Placeholder 10"/>
          <p:cNvSpPr>
            <a:spLocks noGrp="1"/>
          </p:cNvSpPr>
          <p:nvPr>
            <p:ph type="pic" sz="quarter" idx="13"/>
          </p:nvPr>
        </p:nvSpPr>
        <p:spPr>
          <a:xfrm>
            <a:off x="4619627" y="1912940"/>
            <a:ext cx="4183063" cy="4029075"/>
          </a:xfrm>
          <a:noFill/>
        </p:spPr>
        <p:txBody>
          <a:bodyPr rtlCol="0">
            <a:normAutofit/>
          </a:bodyPr>
          <a:lstStyle>
            <a:lvl1pPr>
              <a:defRPr>
                <a:solidFill>
                  <a:schemeClr val="bg1"/>
                </a:solidFill>
              </a:defRPr>
            </a:lvl1pPr>
          </a:lstStyle>
          <a:p>
            <a:pPr lvl="0"/>
            <a:r>
              <a:rPr lang="en-US" noProof="0" dirty="0"/>
              <a:t>Click icon to add picture</a:t>
            </a:r>
          </a:p>
        </p:txBody>
      </p:sp>
      <p:sp>
        <p:nvSpPr>
          <p:cNvPr id="8" name="Slide Number Placeholder 6"/>
          <p:cNvSpPr>
            <a:spLocks noGrp="1"/>
          </p:cNvSpPr>
          <p:nvPr>
            <p:ph type="sldNum" sz="quarter" idx="14"/>
          </p:nvPr>
        </p:nvSpPr>
        <p:spPr/>
        <p:txBody>
          <a:bodyPr/>
          <a:lstStyle>
            <a:lvl1pPr eaLnBrk="0" hangingPunct="0">
              <a:defRPr/>
            </a:lvl1pPr>
          </a:lstStyle>
          <a:p>
            <a:fld id="{BBBA6A3A-D1B3-42ED-BF0A-52C0E4FD24A1}" type="slidenum">
              <a:rPr lang="en-US" altLang="en-US"/>
              <a:pPr/>
              <a:t>‹#›</a:t>
            </a:fld>
            <a:endParaRPr lang="en-US" altLang="en-US" dirty="0"/>
          </a:p>
        </p:txBody>
      </p:sp>
      <p:sp>
        <p:nvSpPr>
          <p:cNvPr id="9" name="Footer Placeholder 7"/>
          <p:cNvSpPr>
            <a:spLocks noGrp="1"/>
          </p:cNvSpPr>
          <p:nvPr>
            <p:ph type="ftr" sz="quarter" idx="15"/>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2488022663"/>
      </p:ext>
    </p:extLst>
  </p:cSld>
  <p:clrMapOvr>
    <a:masterClrMapping/>
  </p:clrMapOvr>
  <p:transition>
    <p:fade/>
  </p:transition>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2-columns, and Left Image with 1 headline">
    <p:spTree>
      <p:nvGrpSpPr>
        <p:cNvPr id="1" name=""/>
        <p:cNvGrpSpPr/>
        <p:nvPr/>
      </p:nvGrpSpPr>
      <p:grpSpPr>
        <a:xfrm>
          <a:off x="0" y="0"/>
          <a:ext cx="0" cy="0"/>
          <a:chOff x="0" y="0"/>
          <a:chExt cx="0" cy="0"/>
        </a:xfrm>
      </p:grpSpPr>
      <p:pic>
        <p:nvPicPr>
          <p:cNvPr id="6"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18040" y="2123038"/>
            <a:ext cx="4184650" cy="3874883"/>
          </a:xfrm>
        </p:spPr>
        <p:txBody>
          <a:bodyPr numCol="2" spcCol="91418"/>
          <a:lstStyle>
            <a:lvl1pPr marL="0" indent="0">
              <a:lnSpc>
                <a:spcPct val="120000"/>
              </a:lnSpc>
              <a:spcAft>
                <a:spcPts val="800"/>
              </a:spcAft>
              <a:defRPr sz="1400" b="0">
                <a:solidFill>
                  <a:schemeClr val="bg1"/>
                </a:solidFill>
              </a:defRPr>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618040" y="1854089"/>
            <a:ext cx="4184650" cy="355600"/>
          </a:xfrm>
        </p:spPr>
        <p:txBody>
          <a:bodyPr/>
          <a:lstStyle/>
          <a:p>
            <a:pPr lvl="0"/>
            <a:r>
              <a:rPr lang="en-US"/>
              <a:t>Click to edit Master text styles</a:t>
            </a:r>
          </a:p>
        </p:txBody>
      </p:sp>
      <p:sp>
        <p:nvSpPr>
          <p:cNvPr id="11" name="Picture Placeholder 10"/>
          <p:cNvSpPr>
            <a:spLocks noGrp="1"/>
          </p:cNvSpPr>
          <p:nvPr>
            <p:ph type="pic" sz="quarter" idx="13"/>
          </p:nvPr>
        </p:nvSpPr>
        <p:spPr>
          <a:xfrm>
            <a:off x="342902" y="1912940"/>
            <a:ext cx="4183063" cy="4029075"/>
          </a:xfrm>
          <a:noFill/>
        </p:spPr>
        <p:txBody>
          <a:bodyPr rtlCol="0">
            <a:normAutofit/>
          </a:bodyPr>
          <a:lstStyle>
            <a:lvl1pPr>
              <a:defRPr>
                <a:solidFill>
                  <a:schemeClr val="bg1"/>
                </a:solidFill>
              </a:defRPr>
            </a:lvl1pPr>
          </a:lstStyle>
          <a:p>
            <a:pPr lvl="0"/>
            <a:r>
              <a:rPr lang="en-US" noProof="0" dirty="0"/>
              <a:t>Click icon to add picture</a:t>
            </a:r>
          </a:p>
        </p:txBody>
      </p:sp>
      <p:sp>
        <p:nvSpPr>
          <p:cNvPr id="8" name="Slide Number Placeholder 6"/>
          <p:cNvSpPr>
            <a:spLocks noGrp="1"/>
          </p:cNvSpPr>
          <p:nvPr>
            <p:ph type="sldNum" sz="quarter" idx="14"/>
          </p:nvPr>
        </p:nvSpPr>
        <p:spPr/>
        <p:txBody>
          <a:bodyPr/>
          <a:lstStyle>
            <a:lvl1pPr eaLnBrk="0" hangingPunct="0">
              <a:defRPr/>
            </a:lvl1pPr>
          </a:lstStyle>
          <a:p>
            <a:fld id="{FB5C2EA9-6066-44E9-81AF-B12878735AE1}" type="slidenum">
              <a:rPr lang="en-US" altLang="en-US"/>
              <a:pPr/>
              <a:t>‹#›</a:t>
            </a:fld>
            <a:endParaRPr lang="en-US" altLang="en-US" dirty="0"/>
          </a:p>
        </p:txBody>
      </p:sp>
      <p:sp>
        <p:nvSpPr>
          <p:cNvPr id="9" name="Footer Placeholder 7"/>
          <p:cNvSpPr>
            <a:spLocks noGrp="1"/>
          </p:cNvSpPr>
          <p:nvPr>
            <p:ph type="ftr" sz="quarter" idx="15"/>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2926550176"/>
      </p:ext>
    </p:extLst>
  </p:cSld>
  <p:clrMapOvr>
    <a:masterClrMapping/>
  </p:clrMapOvr>
  <p:transition>
    <p:fade/>
  </p:transition>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4-column with 1 headline">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2123038"/>
            <a:ext cx="8459788" cy="3874883"/>
          </a:xfrm>
        </p:spPr>
        <p:txBody>
          <a:bodyPr numCol="4" spcCol="91418"/>
          <a:lstStyle>
            <a:lvl1pPr marL="0" indent="0">
              <a:lnSpc>
                <a:spcPct val="120000"/>
              </a:lnSpc>
              <a:spcAft>
                <a:spcPts val="1000"/>
              </a:spcAft>
              <a:defRPr sz="1400" b="0">
                <a:solidFill>
                  <a:schemeClr val="bg1"/>
                </a:solidFill>
              </a:defRPr>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342901" y="1854089"/>
            <a:ext cx="8459788" cy="355600"/>
          </a:xfrm>
        </p:spPr>
        <p:txBody>
          <a:bodyPr/>
          <a:lstStyle/>
          <a:p>
            <a:pPr lvl="0"/>
            <a:r>
              <a:rPr lang="en-US"/>
              <a:t>Click to edit Master text styles</a:t>
            </a:r>
          </a:p>
        </p:txBody>
      </p:sp>
      <p:sp>
        <p:nvSpPr>
          <p:cNvPr id="7" name="Slide Number Placeholder 6"/>
          <p:cNvSpPr>
            <a:spLocks noGrp="1"/>
          </p:cNvSpPr>
          <p:nvPr>
            <p:ph type="sldNum" sz="quarter" idx="13"/>
          </p:nvPr>
        </p:nvSpPr>
        <p:spPr/>
        <p:txBody>
          <a:bodyPr/>
          <a:lstStyle>
            <a:lvl1pPr eaLnBrk="0" hangingPunct="0">
              <a:defRPr/>
            </a:lvl1pPr>
          </a:lstStyle>
          <a:p>
            <a:fld id="{55698A5C-C9EF-4AE0-A338-A079A82289EF}"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1003048756"/>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45D148DA-DE44-4749-8E65-8FC23BF34457}" type="slidenum">
              <a:rPr lang="en-US" altLang="en-US"/>
              <a:pPr/>
              <a:t>‹#›</a:t>
            </a:fld>
            <a:endParaRPr lang="en-US" altLang="en-US" dirty="0"/>
          </a:p>
        </p:txBody>
      </p:sp>
    </p:spTree>
    <p:extLst>
      <p:ext uri="{BB962C8B-B14F-4D97-AF65-F5344CB8AC3E}">
        <p14:creationId xmlns:p14="http://schemas.microsoft.com/office/powerpoint/2010/main" val="104793978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3 columns, and Image with 1 headline">
    <p:spTree>
      <p:nvGrpSpPr>
        <p:cNvPr id="1" name=""/>
        <p:cNvGrpSpPr/>
        <p:nvPr/>
      </p:nvGrpSpPr>
      <p:grpSpPr>
        <a:xfrm>
          <a:off x="0" y="0"/>
          <a:ext cx="0" cy="0"/>
          <a:chOff x="0" y="0"/>
          <a:chExt cx="0" cy="0"/>
        </a:xfrm>
      </p:grpSpPr>
      <p:pic>
        <p:nvPicPr>
          <p:cNvPr id="6"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2123038"/>
            <a:ext cx="6326188" cy="3874883"/>
          </a:xfrm>
        </p:spPr>
        <p:txBody>
          <a:bodyPr numCol="3" spcCol="91418"/>
          <a:lstStyle>
            <a:lvl1pPr marL="0" indent="0">
              <a:lnSpc>
                <a:spcPct val="120000"/>
              </a:lnSpc>
              <a:spcAft>
                <a:spcPts val="1000"/>
              </a:spcAft>
              <a:defRPr sz="1400" b="0">
                <a:solidFill>
                  <a:schemeClr val="bg1"/>
                </a:solidFill>
              </a:defRPr>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342901" y="1854089"/>
            <a:ext cx="6326188" cy="355600"/>
          </a:xfrm>
        </p:spPr>
        <p:txBody>
          <a:bodyPr/>
          <a:lstStyle/>
          <a:p>
            <a:pPr lvl="0"/>
            <a:r>
              <a:rPr lang="en-US"/>
              <a:t>Click to edit Master text styles</a:t>
            </a:r>
          </a:p>
        </p:txBody>
      </p:sp>
      <p:sp>
        <p:nvSpPr>
          <p:cNvPr id="11" name="Picture Placeholder 10"/>
          <p:cNvSpPr>
            <a:spLocks noGrp="1"/>
          </p:cNvSpPr>
          <p:nvPr>
            <p:ph type="pic" sz="quarter" idx="13"/>
          </p:nvPr>
        </p:nvSpPr>
        <p:spPr>
          <a:xfrm>
            <a:off x="6757988" y="1912940"/>
            <a:ext cx="2044700" cy="4029075"/>
          </a:xfrm>
          <a:noFill/>
        </p:spPr>
        <p:txBody>
          <a:bodyPr rtlCol="0">
            <a:normAutofit/>
          </a:bodyPr>
          <a:lstStyle>
            <a:lvl1pPr>
              <a:defRPr>
                <a:solidFill>
                  <a:schemeClr val="bg1"/>
                </a:solidFill>
              </a:defRPr>
            </a:lvl1pPr>
          </a:lstStyle>
          <a:p>
            <a:pPr lvl="0"/>
            <a:r>
              <a:rPr lang="en-US" noProof="0" dirty="0"/>
              <a:t>Click icon to add picture</a:t>
            </a:r>
          </a:p>
        </p:txBody>
      </p:sp>
      <p:sp>
        <p:nvSpPr>
          <p:cNvPr id="8" name="Slide Number Placeholder 6"/>
          <p:cNvSpPr>
            <a:spLocks noGrp="1"/>
          </p:cNvSpPr>
          <p:nvPr>
            <p:ph type="sldNum" sz="quarter" idx="14"/>
          </p:nvPr>
        </p:nvSpPr>
        <p:spPr/>
        <p:txBody>
          <a:bodyPr/>
          <a:lstStyle>
            <a:lvl1pPr eaLnBrk="0" hangingPunct="0">
              <a:defRPr/>
            </a:lvl1pPr>
          </a:lstStyle>
          <a:p>
            <a:fld id="{0244A0DE-D6FA-446C-8939-4C54D1EC7B60}" type="slidenum">
              <a:rPr lang="en-US" altLang="en-US"/>
              <a:pPr/>
              <a:t>‹#›</a:t>
            </a:fld>
            <a:endParaRPr lang="en-US" altLang="en-US" dirty="0"/>
          </a:p>
        </p:txBody>
      </p:sp>
      <p:sp>
        <p:nvSpPr>
          <p:cNvPr id="9" name="Footer Placeholder 7"/>
          <p:cNvSpPr>
            <a:spLocks noGrp="1"/>
          </p:cNvSpPr>
          <p:nvPr>
            <p:ph type="ftr" sz="quarter" idx="15"/>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284914765"/>
      </p:ext>
    </p:extLst>
  </p:cSld>
  <p:clrMapOvr>
    <a:masterClrMapping/>
  </p:clrMapOvr>
  <p:transition>
    <p:fade/>
  </p:transition>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3 columns, and Image with 1 headline">
    <p:spTree>
      <p:nvGrpSpPr>
        <p:cNvPr id="1" name=""/>
        <p:cNvGrpSpPr/>
        <p:nvPr/>
      </p:nvGrpSpPr>
      <p:grpSpPr>
        <a:xfrm>
          <a:off x="0" y="0"/>
          <a:ext cx="0" cy="0"/>
          <a:chOff x="0" y="0"/>
          <a:chExt cx="0" cy="0"/>
        </a:xfrm>
      </p:grpSpPr>
      <p:pic>
        <p:nvPicPr>
          <p:cNvPr id="6"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76501" y="2123038"/>
            <a:ext cx="6326188" cy="3874883"/>
          </a:xfrm>
        </p:spPr>
        <p:txBody>
          <a:bodyPr numCol="3" spcCol="91418"/>
          <a:lstStyle>
            <a:lvl1pPr marL="0" indent="0">
              <a:lnSpc>
                <a:spcPct val="120000"/>
              </a:lnSpc>
              <a:spcAft>
                <a:spcPts val="1000"/>
              </a:spcAft>
              <a:defRPr sz="1400" b="0">
                <a:solidFill>
                  <a:schemeClr val="bg1"/>
                </a:solidFill>
              </a:defRPr>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2476501" y="1854089"/>
            <a:ext cx="6326188" cy="355600"/>
          </a:xfrm>
        </p:spPr>
        <p:txBody>
          <a:bodyPr/>
          <a:lstStyle/>
          <a:p>
            <a:pPr lvl="0"/>
            <a:r>
              <a:rPr lang="en-US"/>
              <a:t>Click to edit Master text styles</a:t>
            </a:r>
          </a:p>
        </p:txBody>
      </p:sp>
      <p:sp>
        <p:nvSpPr>
          <p:cNvPr id="11" name="Picture Placeholder 10"/>
          <p:cNvSpPr>
            <a:spLocks noGrp="1"/>
          </p:cNvSpPr>
          <p:nvPr>
            <p:ph type="pic" sz="quarter" idx="13"/>
          </p:nvPr>
        </p:nvSpPr>
        <p:spPr>
          <a:xfrm>
            <a:off x="342900" y="1912940"/>
            <a:ext cx="2044700" cy="4029075"/>
          </a:xfrm>
          <a:noFill/>
        </p:spPr>
        <p:txBody>
          <a:bodyPr rtlCol="0">
            <a:normAutofit/>
          </a:bodyPr>
          <a:lstStyle>
            <a:lvl1pPr>
              <a:defRPr>
                <a:solidFill>
                  <a:schemeClr val="bg1"/>
                </a:solidFill>
              </a:defRPr>
            </a:lvl1pPr>
          </a:lstStyle>
          <a:p>
            <a:pPr lvl="0"/>
            <a:r>
              <a:rPr lang="en-US" noProof="0" dirty="0"/>
              <a:t>Click icon to add picture</a:t>
            </a:r>
          </a:p>
        </p:txBody>
      </p:sp>
      <p:sp>
        <p:nvSpPr>
          <p:cNvPr id="8" name="Slide Number Placeholder 6"/>
          <p:cNvSpPr>
            <a:spLocks noGrp="1"/>
          </p:cNvSpPr>
          <p:nvPr>
            <p:ph type="sldNum" sz="quarter" idx="14"/>
          </p:nvPr>
        </p:nvSpPr>
        <p:spPr/>
        <p:txBody>
          <a:bodyPr/>
          <a:lstStyle>
            <a:lvl1pPr eaLnBrk="0" hangingPunct="0">
              <a:defRPr/>
            </a:lvl1pPr>
          </a:lstStyle>
          <a:p>
            <a:fld id="{195CD9C0-33D1-409D-BD8E-1B8F125E047E}" type="slidenum">
              <a:rPr lang="en-US" altLang="en-US"/>
              <a:pPr/>
              <a:t>‹#›</a:t>
            </a:fld>
            <a:endParaRPr lang="en-US" altLang="en-US" dirty="0"/>
          </a:p>
        </p:txBody>
      </p:sp>
      <p:sp>
        <p:nvSpPr>
          <p:cNvPr id="9" name="Footer Placeholder 7"/>
          <p:cNvSpPr>
            <a:spLocks noGrp="1"/>
          </p:cNvSpPr>
          <p:nvPr>
            <p:ph type="ftr" sz="quarter" idx="15"/>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747338033"/>
      </p:ext>
    </p:extLst>
  </p:cSld>
  <p:clrMapOvr>
    <a:masterClrMapping/>
  </p:clrMapOvr>
  <p:transition>
    <p:fade/>
  </p:transition>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4-columns with headlines">
    <p:spTree>
      <p:nvGrpSpPr>
        <p:cNvPr id="1" name=""/>
        <p:cNvGrpSpPr/>
        <p:nvPr/>
      </p:nvGrpSpPr>
      <p:grpSpPr>
        <a:xfrm>
          <a:off x="0" y="0"/>
          <a:ext cx="0" cy="0"/>
          <a:chOff x="0" y="0"/>
          <a:chExt cx="0" cy="0"/>
        </a:xfrm>
      </p:grpSpPr>
      <p:pic>
        <p:nvPicPr>
          <p:cNvPr id="7"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rot="5400000">
            <a:off x="827088" y="3384550"/>
            <a:ext cx="3124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2965450" y="3384550"/>
            <a:ext cx="3124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5106988" y="3386138"/>
            <a:ext cx="3124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2900" y="1856316"/>
            <a:ext cx="1975556" cy="4141607"/>
          </a:xfrm>
        </p:spPr>
        <p:txBody>
          <a:bodyPr/>
          <a:lstStyle>
            <a:lvl1pPr marL="0" indent="0">
              <a:spcAft>
                <a:spcPts val="1400"/>
              </a:spcAft>
              <a:defRPr sz="1400"/>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2479675" y="1856316"/>
            <a:ext cx="1975556" cy="4141607"/>
          </a:xfrm>
        </p:spPr>
        <p:txBody>
          <a:bodyPr/>
          <a:lstStyle>
            <a:lvl1pPr marL="0" indent="0">
              <a:spcAft>
                <a:spcPts val="1400"/>
              </a:spcAft>
              <a:defRPr sz="1400"/>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3"/>
          </p:nvPr>
        </p:nvSpPr>
        <p:spPr>
          <a:xfrm>
            <a:off x="4619624" y="1856316"/>
            <a:ext cx="1975556" cy="4141607"/>
          </a:xfrm>
        </p:spPr>
        <p:txBody>
          <a:bodyPr/>
          <a:lstStyle>
            <a:lvl1pPr marL="0" indent="0">
              <a:spcAft>
                <a:spcPts val="1400"/>
              </a:spcAft>
              <a:defRPr sz="1400"/>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4"/>
          </p:nvPr>
        </p:nvSpPr>
        <p:spPr>
          <a:xfrm>
            <a:off x="6756400" y="1856316"/>
            <a:ext cx="1975556" cy="4141607"/>
          </a:xfrm>
        </p:spPr>
        <p:txBody>
          <a:bodyPr/>
          <a:lstStyle>
            <a:lvl1pPr marL="0" indent="0">
              <a:spcAft>
                <a:spcPts val="1400"/>
              </a:spcAft>
              <a:defRPr sz="1400"/>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2" name="Slide Number Placeholder 6"/>
          <p:cNvSpPr>
            <a:spLocks noGrp="1"/>
          </p:cNvSpPr>
          <p:nvPr>
            <p:ph type="sldNum" sz="quarter" idx="15"/>
          </p:nvPr>
        </p:nvSpPr>
        <p:spPr/>
        <p:txBody>
          <a:bodyPr/>
          <a:lstStyle>
            <a:lvl1pPr eaLnBrk="0" hangingPunct="0">
              <a:defRPr/>
            </a:lvl1pPr>
          </a:lstStyle>
          <a:p>
            <a:fld id="{D78CC28B-6A9D-4394-9FBF-431E12842765}" type="slidenum">
              <a:rPr lang="en-US" altLang="en-US"/>
              <a:pPr/>
              <a:t>‹#›</a:t>
            </a:fld>
            <a:endParaRPr lang="en-US" altLang="en-US" dirty="0"/>
          </a:p>
        </p:txBody>
      </p:sp>
      <p:sp>
        <p:nvSpPr>
          <p:cNvPr id="16" name="Footer Placeholder 7"/>
          <p:cNvSpPr>
            <a:spLocks noGrp="1"/>
          </p:cNvSpPr>
          <p:nvPr>
            <p:ph type="ftr" sz="quarter" idx="16"/>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431629193"/>
      </p:ext>
    </p:extLst>
  </p:cSld>
  <p:clrMapOvr>
    <a:masterClrMapping/>
  </p:clrMapOvr>
  <p:transition>
    <p:fade/>
  </p:transition>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2-column Color Objects">
    <p:spTree>
      <p:nvGrpSpPr>
        <p:cNvPr id="1" name=""/>
        <p:cNvGrpSpPr/>
        <p:nvPr/>
      </p:nvGrpSpPr>
      <p:grpSpPr>
        <a:xfrm>
          <a:off x="0" y="0"/>
          <a:ext cx="0" cy="0"/>
          <a:chOff x="0" y="0"/>
          <a:chExt cx="0" cy="0"/>
        </a:xfrm>
      </p:grpSpPr>
      <p:sp>
        <p:nvSpPr>
          <p:cNvPr id="5" name="Freeform 4"/>
          <p:cNvSpPr/>
          <p:nvPr userDrawn="1"/>
        </p:nvSpPr>
        <p:spPr>
          <a:xfrm>
            <a:off x="338138" y="1903413"/>
            <a:ext cx="4189412" cy="3052762"/>
          </a:xfrm>
          <a:custGeom>
            <a:avLst/>
            <a:gdLst>
              <a:gd name="connsiteX0" fmla="*/ 0 w 4205111"/>
              <a:gd name="connsiteY0" fmla="*/ 3042356 h 3048000"/>
              <a:gd name="connsiteX1" fmla="*/ 0 w 4205111"/>
              <a:gd name="connsiteY1" fmla="*/ 107245 h 3048000"/>
              <a:gd name="connsiteX2" fmla="*/ 1185333 w 4205111"/>
              <a:gd name="connsiteY2" fmla="*/ 0 h 3048000"/>
              <a:gd name="connsiteX3" fmla="*/ 4205111 w 4205111"/>
              <a:gd name="connsiteY3" fmla="*/ 0 h 3048000"/>
              <a:gd name="connsiteX4" fmla="*/ 4205111 w 4205111"/>
              <a:gd name="connsiteY4" fmla="*/ 2935111 h 3048000"/>
              <a:gd name="connsiteX5" fmla="*/ 3008489 w 4205111"/>
              <a:gd name="connsiteY5" fmla="*/ 3048000 h 3048000"/>
              <a:gd name="connsiteX6" fmla="*/ 0 w 4205111"/>
              <a:gd name="connsiteY6" fmla="*/ 3042356 h 3048000"/>
              <a:gd name="connsiteX0" fmla="*/ 0 w 4205111"/>
              <a:gd name="connsiteY0" fmla="*/ 3042356 h 3048000"/>
              <a:gd name="connsiteX1" fmla="*/ 0 w 4205111"/>
              <a:gd name="connsiteY1" fmla="*/ 107245 h 3048000"/>
              <a:gd name="connsiteX2" fmla="*/ 1185333 w 4205111"/>
              <a:gd name="connsiteY2" fmla="*/ 0 h 3048000"/>
              <a:gd name="connsiteX3" fmla="*/ 4205111 w 4205111"/>
              <a:gd name="connsiteY3" fmla="*/ 0 h 3048000"/>
              <a:gd name="connsiteX4" fmla="*/ 4205111 w 4205111"/>
              <a:gd name="connsiteY4" fmla="*/ 2935111 h 3048000"/>
              <a:gd name="connsiteX5" fmla="*/ 3008489 w 4205111"/>
              <a:gd name="connsiteY5" fmla="*/ 3048000 h 3048000"/>
              <a:gd name="connsiteX6" fmla="*/ 0 w 4205111"/>
              <a:gd name="connsiteY6" fmla="*/ 3042356 h 3048000"/>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100681 h 3106325"/>
              <a:gd name="connsiteX1" fmla="*/ 0 w 4205111"/>
              <a:gd name="connsiteY1" fmla="*/ 165570 h 3106325"/>
              <a:gd name="connsiteX2" fmla="*/ 1185333 w 4205111"/>
              <a:gd name="connsiteY2" fmla="*/ 58325 h 3106325"/>
              <a:gd name="connsiteX3" fmla="*/ 4205111 w 4205111"/>
              <a:gd name="connsiteY3" fmla="*/ 58325 h 3106325"/>
              <a:gd name="connsiteX4" fmla="*/ 4205111 w 4205111"/>
              <a:gd name="connsiteY4" fmla="*/ 2993436 h 3106325"/>
              <a:gd name="connsiteX5" fmla="*/ 3008489 w 4205111"/>
              <a:gd name="connsiteY5" fmla="*/ 3106325 h 3106325"/>
              <a:gd name="connsiteX6" fmla="*/ 0 w 4205111"/>
              <a:gd name="connsiteY6" fmla="*/ 3100681 h 3106325"/>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5111" h="3051763">
                <a:moveTo>
                  <a:pt x="0" y="3046119"/>
                </a:moveTo>
                <a:lnTo>
                  <a:pt x="0" y="111008"/>
                </a:lnTo>
                <a:cubicBezTo>
                  <a:pt x="180622" y="58328"/>
                  <a:pt x="711199" y="0"/>
                  <a:pt x="1185333" y="3763"/>
                </a:cubicBezTo>
                <a:lnTo>
                  <a:pt x="4205111" y="3763"/>
                </a:lnTo>
                <a:lnTo>
                  <a:pt x="4205111" y="2938874"/>
                </a:lnTo>
                <a:cubicBezTo>
                  <a:pt x="4060237" y="2965216"/>
                  <a:pt x="3683941" y="3036712"/>
                  <a:pt x="3008489" y="3051763"/>
                </a:cubicBezTo>
                <a:lnTo>
                  <a:pt x="0" y="30461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sp>
        <p:nvSpPr>
          <p:cNvPr id="6" name="Freeform 5"/>
          <p:cNvSpPr/>
          <p:nvPr userDrawn="1"/>
        </p:nvSpPr>
        <p:spPr>
          <a:xfrm>
            <a:off x="4618038" y="1903413"/>
            <a:ext cx="4184650" cy="3052762"/>
          </a:xfrm>
          <a:custGeom>
            <a:avLst/>
            <a:gdLst>
              <a:gd name="connsiteX0" fmla="*/ 0 w 4205111"/>
              <a:gd name="connsiteY0" fmla="*/ 3042356 h 3048000"/>
              <a:gd name="connsiteX1" fmla="*/ 0 w 4205111"/>
              <a:gd name="connsiteY1" fmla="*/ 107245 h 3048000"/>
              <a:gd name="connsiteX2" fmla="*/ 1185333 w 4205111"/>
              <a:gd name="connsiteY2" fmla="*/ 0 h 3048000"/>
              <a:gd name="connsiteX3" fmla="*/ 4205111 w 4205111"/>
              <a:gd name="connsiteY3" fmla="*/ 0 h 3048000"/>
              <a:gd name="connsiteX4" fmla="*/ 4205111 w 4205111"/>
              <a:gd name="connsiteY4" fmla="*/ 2935111 h 3048000"/>
              <a:gd name="connsiteX5" fmla="*/ 3008489 w 4205111"/>
              <a:gd name="connsiteY5" fmla="*/ 3048000 h 3048000"/>
              <a:gd name="connsiteX6" fmla="*/ 0 w 4205111"/>
              <a:gd name="connsiteY6" fmla="*/ 3042356 h 3048000"/>
              <a:gd name="connsiteX0" fmla="*/ 0 w 4205111"/>
              <a:gd name="connsiteY0" fmla="*/ 3042356 h 3048000"/>
              <a:gd name="connsiteX1" fmla="*/ 0 w 4205111"/>
              <a:gd name="connsiteY1" fmla="*/ 107245 h 3048000"/>
              <a:gd name="connsiteX2" fmla="*/ 1185333 w 4205111"/>
              <a:gd name="connsiteY2" fmla="*/ 0 h 3048000"/>
              <a:gd name="connsiteX3" fmla="*/ 4205111 w 4205111"/>
              <a:gd name="connsiteY3" fmla="*/ 0 h 3048000"/>
              <a:gd name="connsiteX4" fmla="*/ 4205111 w 4205111"/>
              <a:gd name="connsiteY4" fmla="*/ 2935111 h 3048000"/>
              <a:gd name="connsiteX5" fmla="*/ 3008489 w 4205111"/>
              <a:gd name="connsiteY5" fmla="*/ 3048000 h 3048000"/>
              <a:gd name="connsiteX6" fmla="*/ 0 w 4205111"/>
              <a:gd name="connsiteY6" fmla="*/ 3042356 h 3048000"/>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100681 h 3106325"/>
              <a:gd name="connsiteX1" fmla="*/ 0 w 4205111"/>
              <a:gd name="connsiteY1" fmla="*/ 165570 h 3106325"/>
              <a:gd name="connsiteX2" fmla="*/ 1185333 w 4205111"/>
              <a:gd name="connsiteY2" fmla="*/ 58325 h 3106325"/>
              <a:gd name="connsiteX3" fmla="*/ 4205111 w 4205111"/>
              <a:gd name="connsiteY3" fmla="*/ 58325 h 3106325"/>
              <a:gd name="connsiteX4" fmla="*/ 4205111 w 4205111"/>
              <a:gd name="connsiteY4" fmla="*/ 2993436 h 3106325"/>
              <a:gd name="connsiteX5" fmla="*/ 3008489 w 4205111"/>
              <a:gd name="connsiteY5" fmla="*/ 3106325 h 3106325"/>
              <a:gd name="connsiteX6" fmla="*/ 0 w 4205111"/>
              <a:gd name="connsiteY6" fmla="*/ 3100681 h 3106325"/>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 name="connsiteX0" fmla="*/ 0 w 4205111"/>
              <a:gd name="connsiteY0" fmla="*/ 3046119 h 3051763"/>
              <a:gd name="connsiteX1" fmla="*/ 0 w 4205111"/>
              <a:gd name="connsiteY1" fmla="*/ 111008 h 3051763"/>
              <a:gd name="connsiteX2" fmla="*/ 1185333 w 4205111"/>
              <a:gd name="connsiteY2" fmla="*/ 3763 h 3051763"/>
              <a:gd name="connsiteX3" fmla="*/ 4205111 w 4205111"/>
              <a:gd name="connsiteY3" fmla="*/ 3763 h 3051763"/>
              <a:gd name="connsiteX4" fmla="*/ 4205111 w 4205111"/>
              <a:gd name="connsiteY4" fmla="*/ 2938874 h 3051763"/>
              <a:gd name="connsiteX5" fmla="*/ 3008489 w 4205111"/>
              <a:gd name="connsiteY5" fmla="*/ 3051763 h 3051763"/>
              <a:gd name="connsiteX6" fmla="*/ 0 w 4205111"/>
              <a:gd name="connsiteY6" fmla="*/ 3046119 h 305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5111" h="3051763">
                <a:moveTo>
                  <a:pt x="0" y="3046119"/>
                </a:moveTo>
                <a:lnTo>
                  <a:pt x="0" y="111008"/>
                </a:lnTo>
                <a:cubicBezTo>
                  <a:pt x="180622" y="58328"/>
                  <a:pt x="711199" y="0"/>
                  <a:pt x="1185333" y="3763"/>
                </a:cubicBezTo>
                <a:lnTo>
                  <a:pt x="4205111" y="3763"/>
                </a:lnTo>
                <a:lnTo>
                  <a:pt x="4205111" y="2938874"/>
                </a:lnTo>
                <a:cubicBezTo>
                  <a:pt x="4060237" y="2965216"/>
                  <a:pt x="3683941" y="3036712"/>
                  <a:pt x="3008489" y="3051763"/>
                </a:cubicBezTo>
                <a:lnTo>
                  <a:pt x="0" y="30461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pic>
        <p:nvPicPr>
          <p:cNvPr id="7"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96711" y="2065867"/>
            <a:ext cx="3886730" cy="2889954"/>
          </a:xfrm>
        </p:spPr>
        <p:txBody>
          <a:bodyPr/>
          <a:lstStyle>
            <a:lvl1pPr marL="0" indent="0">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4771850" y="2065867"/>
            <a:ext cx="3886730" cy="2889954"/>
          </a:xfrm>
        </p:spPr>
        <p:txBody>
          <a:bodyPr/>
          <a:lstStyle>
            <a:lvl1pPr marL="0" indent="0">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0" name="Slide Number Placeholder 6"/>
          <p:cNvSpPr>
            <a:spLocks noGrp="1"/>
          </p:cNvSpPr>
          <p:nvPr>
            <p:ph type="sldNum" sz="quarter" idx="13"/>
          </p:nvPr>
        </p:nvSpPr>
        <p:spPr/>
        <p:txBody>
          <a:bodyPr/>
          <a:lstStyle>
            <a:lvl1pPr eaLnBrk="0" hangingPunct="0">
              <a:defRPr/>
            </a:lvl1pPr>
          </a:lstStyle>
          <a:p>
            <a:fld id="{D2807CE6-9E35-46D8-9FA3-13162D8DE881}" type="slidenum">
              <a:rPr lang="en-US" altLang="en-US"/>
              <a:pPr/>
              <a:t>‹#›</a:t>
            </a:fld>
            <a:endParaRPr lang="en-US" altLang="en-US" dirty="0"/>
          </a:p>
        </p:txBody>
      </p:sp>
      <p:sp>
        <p:nvSpPr>
          <p:cNvPr id="11"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4057298245"/>
      </p:ext>
    </p:extLst>
  </p:cSld>
  <p:clrMapOvr>
    <a:masterClrMapping/>
  </p:clrMapOvr>
  <p:transition>
    <p:fade/>
  </p:transition>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2-Column text over Chevrons">
    <p:spTree>
      <p:nvGrpSpPr>
        <p:cNvPr id="1" name=""/>
        <p:cNvGrpSpPr/>
        <p:nvPr/>
      </p:nvGrpSpPr>
      <p:grpSpPr>
        <a:xfrm>
          <a:off x="0" y="0"/>
          <a:ext cx="0" cy="0"/>
          <a:chOff x="0" y="0"/>
          <a:chExt cx="0" cy="0"/>
        </a:xfrm>
      </p:grpSpPr>
      <p:sp>
        <p:nvSpPr>
          <p:cNvPr id="5" name="Freeform 4"/>
          <p:cNvSpPr/>
          <p:nvPr userDrawn="1"/>
        </p:nvSpPr>
        <p:spPr>
          <a:xfrm>
            <a:off x="354013" y="1905000"/>
            <a:ext cx="4286250" cy="3043238"/>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6308" h="3052171">
                <a:moveTo>
                  <a:pt x="14559" y="95543"/>
                </a:moveTo>
                <a:cubicBezTo>
                  <a:pt x="3642" y="40042"/>
                  <a:pt x="20019" y="3639"/>
                  <a:pt x="96446" y="2737"/>
                </a:cubicBezTo>
                <a:lnTo>
                  <a:pt x="3906900" y="0"/>
                </a:lnTo>
                <a:cubicBezTo>
                  <a:pt x="3966040" y="2737"/>
                  <a:pt x="3997885" y="24636"/>
                  <a:pt x="4010623" y="73908"/>
                </a:cubicBezTo>
                <a:lnTo>
                  <a:pt x="4269930" y="1442596"/>
                </a:lnTo>
                <a:cubicBezTo>
                  <a:pt x="4286308" y="1511031"/>
                  <a:pt x="4278119" y="1532929"/>
                  <a:pt x="4269930" y="1579464"/>
                </a:cubicBezTo>
                <a:lnTo>
                  <a:pt x="4018812" y="2967312"/>
                </a:lnTo>
                <a:cubicBezTo>
                  <a:pt x="4008803" y="3022060"/>
                  <a:pt x="3966040" y="3052171"/>
                  <a:pt x="3923276" y="3049434"/>
                </a:cubicBezTo>
                <a:lnTo>
                  <a:pt x="82796" y="3049434"/>
                </a:lnTo>
                <a:cubicBezTo>
                  <a:pt x="15467" y="3048521"/>
                  <a:pt x="0" y="3022972"/>
                  <a:pt x="11828" y="2956363"/>
                </a:cubicBezTo>
                <a:lnTo>
                  <a:pt x="257488" y="1576727"/>
                </a:lnTo>
                <a:cubicBezTo>
                  <a:pt x="266585" y="1534754"/>
                  <a:pt x="275685" y="1492782"/>
                  <a:pt x="265676" y="1453545"/>
                </a:cubicBezTo>
                <a:lnTo>
                  <a:pt x="14559" y="95543"/>
                </a:ln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sp>
        <p:nvSpPr>
          <p:cNvPr id="6" name="Freeform 5"/>
          <p:cNvSpPr/>
          <p:nvPr userDrawn="1"/>
        </p:nvSpPr>
        <p:spPr>
          <a:xfrm>
            <a:off x="4640263" y="1905000"/>
            <a:ext cx="4286250" cy="3043238"/>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6308" h="3052171">
                <a:moveTo>
                  <a:pt x="14559" y="95543"/>
                </a:moveTo>
                <a:cubicBezTo>
                  <a:pt x="3642" y="40042"/>
                  <a:pt x="20019" y="3639"/>
                  <a:pt x="96446" y="2737"/>
                </a:cubicBezTo>
                <a:lnTo>
                  <a:pt x="3906900" y="0"/>
                </a:lnTo>
                <a:cubicBezTo>
                  <a:pt x="3966040" y="2737"/>
                  <a:pt x="3997885" y="24636"/>
                  <a:pt x="4010623" y="73908"/>
                </a:cubicBezTo>
                <a:lnTo>
                  <a:pt x="4269930" y="1442596"/>
                </a:lnTo>
                <a:cubicBezTo>
                  <a:pt x="4286308" y="1511031"/>
                  <a:pt x="4278119" y="1532929"/>
                  <a:pt x="4269930" y="1579464"/>
                </a:cubicBezTo>
                <a:lnTo>
                  <a:pt x="4018812" y="2967312"/>
                </a:lnTo>
                <a:cubicBezTo>
                  <a:pt x="4008803" y="3022060"/>
                  <a:pt x="3966040" y="3052171"/>
                  <a:pt x="3923276" y="3049434"/>
                </a:cubicBezTo>
                <a:lnTo>
                  <a:pt x="82796" y="3049434"/>
                </a:lnTo>
                <a:cubicBezTo>
                  <a:pt x="15467" y="3048521"/>
                  <a:pt x="0" y="3022972"/>
                  <a:pt x="11828" y="2956363"/>
                </a:cubicBezTo>
                <a:lnTo>
                  <a:pt x="257488" y="1576727"/>
                </a:lnTo>
                <a:cubicBezTo>
                  <a:pt x="266585" y="1534754"/>
                  <a:pt x="275685" y="1492782"/>
                  <a:pt x="265676" y="1453545"/>
                </a:cubicBezTo>
                <a:lnTo>
                  <a:pt x="14559" y="95543"/>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pic>
        <p:nvPicPr>
          <p:cNvPr id="7"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07157" y="2065867"/>
            <a:ext cx="3497263" cy="2889954"/>
          </a:xfrm>
        </p:spPr>
        <p:txBody>
          <a:bodyPr/>
          <a:lstStyle>
            <a:lvl1pPr marL="0" indent="0">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5082295" y="2065867"/>
            <a:ext cx="3497263" cy="2889954"/>
          </a:xfrm>
        </p:spPr>
        <p:txBody>
          <a:bodyPr/>
          <a:lstStyle>
            <a:lvl1pPr marL="0" indent="0">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6"/>
          <p:cNvSpPr>
            <a:spLocks noGrp="1"/>
          </p:cNvSpPr>
          <p:nvPr>
            <p:ph type="sldNum" sz="quarter" idx="13"/>
          </p:nvPr>
        </p:nvSpPr>
        <p:spPr/>
        <p:txBody>
          <a:bodyPr/>
          <a:lstStyle>
            <a:lvl1pPr eaLnBrk="0" hangingPunct="0">
              <a:defRPr/>
            </a:lvl1pPr>
          </a:lstStyle>
          <a:p>
            <a:fld id="{F8D40389-3A21-4F45-8979-1F9D26B40BCB}" type="slidenum">
              <a:rPr lang="en-US" altLang="en-US"/>
              <a:pPr/>
              <a:t>‹#›</a:t>
            </a:fld>
            <a:endParaRPr lang="en-US" altLang="en-US" dirty="0"/>
          </a:p>
        </p:txBody>
      </p:sp>
      <p:sp>
        <p:nvSpPr>
          <p:cNvPr id="11"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1324455460"/>
      </p:ext>
    </p:extLst>
  </p:cSld>
  <p:clrMapOvr>
    <a:masterClrMapping/>
  </p:clrMapOvr>
  <p:transition>
    <p:fade/>
  </p:transition>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4-column Text over Chevrons">
    <p:spTree>
      <p:nvGrpSpPr>
        <p:cNvPr id="1" name=""/>
        <p:cNvGrpSpPr/>
        <p:nvPr/>
      </p:nvGrpSpPr>
      <p:grpSpPr>
        <a:xfrm>
          <a:off x="0" y="0"/>
          <a:ext cx="0" cy="0"/>
          <a:chOff x="0" y="0"/>
          <a:chExt cx="0" cy="0"/>
        </a:xfrm>
      </p:grpSpPr>
      <p:sp>
        <p:nvSpPr>
          <p:cNvPr id="7" name="Freeform 6"/>
          <p:cNvSpPr/>
          <p:nvPr userDrawn="1"/>
        </p:nvSpPr>
        <p:spPr>
          <a:xfrm>
            <a:off x="269875" y="1916113"/>
            <a:ext cx="2287588" cy="3043237"/>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492430 w 4286308"/>
              <a:gd name="connsiteY11" fmla="*/ 1437689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484244 w 4286308"/>
              <a:gd name="connsiteY10" fmla="*/ 1568169 h 3052171"/>
              <a:gd name="connsiteX11" fmla="*/ 492430 w 4286308"/>
              <a:gd name="connsiteY11" fmla="*/ 1437689 h 3052171"/>
              <a:gd name="connsiteX12" fmla="*/ 14559 w 4286308"/>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79154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128450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4015170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3785155 w 4282666"/>
              <a:gd name="connsiteY3" fmla="*/ 79193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2899 h 3052171"/>
              <a:gd name="connsiteX1" fmla="*/ 92804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82666"/>
              <a:gd name="connsiteY0" fmla="*/ 92899 h 3052171"/>
              <a:gd name="connsiteX1" fmla="*/ 132240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77737"/>
              <a:gd name="connsiteY0" fmla="*/ 92899 h 3052171"/>
              <a:gd name="connsiteX1" fmla="*/ 127311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7737" h="3052171">
                <a:moveTo>
                  <a:pt x="10917" y="92899"/>
                </a:moveTo>
                <a:cubicBezTo>
                  <a:pt x="0" y="37398"/>
                  <a:pt x="26238" y="995"/>
                  <a:pt x="147029" y="93"/>
                </a:cubicBezTo>
                <a:lnTo>
                  <a:pt x="3617350" y="0"/>
                </a:lnTo>
                <a:cubicBezTo>
                  <a:pt x="3676490" y="2737"/>
                  <a:pt x="3767488" y="27277"/>
                  <a:pt x="3780226" y="76549"/>
                </a:cubicBezTo>
                <a:lnTo>
                  <a:pt x="4261359" y="1439952"/>
                </a:lnTo>
                <a:cubicBezTo>
                  <a:pt x="4277737" y="1508387"/>
                  <a:pt x="4269548" y="1530285"/>
                  <a:pt x="4261359" y="1576820"/>
                </a:cubicBezTo>
                <a:lnTo>
                  <a:pt x="3783487" y="2964668"/>
                </a:lnTo>
                <a:cubicBezTo>
                  <a:pt x="3773478" y="3019416"/>
                  <a:pt x="3646913" y="3052171"/>
                  <a:pt x="3604149" y="3049434"/>
                </a:cubicBezTo>
                <a:lnTo>
                  <a:pt x="158027" y="3046790"/>
                </a:lnTo>
                <a:cubicBezTo>
                  <a:pt x="61122" y="3045877"/>
                  <a:pt x="11145" y="3025614"/>
                  <a:pt x="22975" y="2966933"/>
                </a:cubicBezTo>
                <a:lnTo>
                  <a:pt x="475673" y="1565525"/>
                </a:lnTo>
                <a:cubicBezTo>
                  <a:pt x="484770" y="1523552"/>
                  <a:pt x="493868" y="1474282"/>
                  <a:pt x="483859" y="1435045"/>
                </a:cubicBezTo>
                <a:lnTo>
                  <a:pt x="10917" y="92899"/>
                </a:lnTo>
                <a:close/>
              </a:path>
            </a:pathLst>
          </a:custGeom>
          <a:solidFill>
            <a:srgbClr val="00A4E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sp>
        <p:nvSpPr>
          <p:cNvPr id="8" name="Freeform 7"/>
          <p:cNvSpPr/>
          <p:nvPr userDrawn="1"/>
        </p:nvSpPr>
        <p:spPr>
          <a:xfrm>
            <a:off x="2395538" y="1916113"/>
            <a:ext cx="2287587" cy="3043237"/>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492430 w 4286308"/>
              <a:gd name="connsiteY11" fmla="*/ 1437689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484244 w 4286308"/>
              <a:gd name="connsiteY10" fmla="*/ 1568169 h 3052171"/>
              <a:gd name="connsiteX11" fmla="*/ 492430 w 4286308"/>
              <a:gd name="connsiteY11" fmla="*/ 1437689 h 3052171"/>
              <a:gd name="connsiteX12" fmla="*/ 14559 w 4286308"/>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79154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128450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4015170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3785155 w 4282666"/>
              <a:gd name="connsiteY3" fmla="*/ 79193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2899 h 3052171"/>
              <a:gd name="connsiteX1" fmla="*/ 92804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82666"/>
              <a:gd name="connsiteY0" fmla="*/ 92899 h 3052171"/>
              <a:gd name="connsiteX1" fmla="*/ 132240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77737"/>
              <a:gd name="connsiteY0" fmla="*/ 92899 h 3052171"/>
              <a:gd name="connsiteX1" fmla="*/ 127311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7737" h="3052171">
                <a:moveTo>
                  <a:pt x="10917" y="92899"/>
                </a:moveTo>
                <a:cubicBezTo>
                  <a:pt x="0" y="37398"/>
                  <a:pt x="26238" y="995"/>
                  <a:pt x="147029" y="93"/>
                </a:cubicBezTo>
                <a:lnTo>
                  <a:pt x="3617350" y="0"/>
                </a:lnTo>
                <a:cubicBezTo>
                  <a:pt x="3676490" y="2737"/>
                  <a:pt x="3767488" y="27277"/>
                  <a:pt x="3780226" y="76549"/>
                </a:cubicBezTo>
                <a:lnTo>
                  <a:pt x="4261359" y="1439952"/>
                </a:lnTo>
                <a:cubicBezTo>
                  <a:pt x="4277737" y="1508387"/>
                  <a:pt x="4269548" y="1530285"/>
                  <a:pt x="4261359" y="1576820"/>
                </a:cubicBezTo>
                <a:lnTo>
                  <a:pt x="3783487" y="2964668"/>
                </a:lnTo>
                <a:cubicBezTo>
                  <a:pt x="3773478" y="3019416"/>
                  <a:pt x="3646913" y="3052171"/>
                  <a:pt x="3604149" y="3049434"/>
                </a:cubicBezTo>
                <a:lnTo>
                  <a:pt x="158027" y="3046790"/>
                </a:lnTo>
                <a:cubicBezTo>
                  <a:pt x="61122" y="3045877"/>
                  <a:pt x="11145" y="3025614"/>
                  <a:pt x="22975" y="2966933"/>
                </a:cubicBezTo>
                <a:lnTo>
                  <a:pt x="475673" y="1565525"/>
                </a:lnTo>
                <a:cubicBezTo>
                  <a:pt x="484770" y="1523552"/>
                  <a:pt x="493868" y="1474282"/>
                  <a:pt x="483859" y="1435045"/>
                </a:cubicBezTo>
                <a:lnTo>
                  <a:pt x="10917" y="92899"/>
                </a:lnTo>
                <a:close/>
              </a:path>
            </a:pathLst>
          </a:custGeom>
          <a:solidFill>
            <a:srgbClr val="00A4E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sp>
        <p:nvSpPr>
          <p:cNvPr id="9" name="Freeform 8"/>
          <p:cNvSpPr/>
          <p:nvPr userDrawn="1"/>
        </p:nvSpPr>
        <p:spPr>
          <a:xfrm>
            <a:off x="4521200" y="1912938"/>
            <a:ext cx="2286000" cy="3043237"/>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492430 w 4286308"/>
              <a:gd name="connsiteY11" fmla="*/ 1437689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484244 w 4286308"/>
              <a:gd name="connsiteY10" fmla="*/ 1568169 h 3052171"/>
              <a:gd name="connsiteX11" fmla="*/ 492430 w 4286308"/>
              <a:gd name="connsiteY11" fmla="*/ 1437689 h 3052171"/>
              <a:gd name="connsiteX12" fmla="*/ 14559 w 4286308"/>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79154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128450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4015170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3785155 w 4282666"/>
              <a:gd name="connsiteY3" fmla="*/ 79193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2899 h 3052171"/>
              <a:gd name="connsiteX1" fmla="*/ 92804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82666"/>
              <a:gd name="connsiteY0" fmla="*/ 92899 h 3052171"/>
              <a:gd name="connsiteX1" fmla="*/ 132240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77737"/>
              <a:gd name="connsiteY0" fmla="*/ 92899 h 3052171"/>
              <a:gd name="connsiteX1" fmla="*/ 127311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7737" h="3052171">
                <a:moveTo>
                  <a:pt x="10917" y="92899"/>
                </a:moveTo>
                <a:cubicBezTo>
                  <a:pt x="0" y="37398"/>
                  <a:pt x="26238" y="995"/>
                  <a:pt x="147029" y="93"/>
                </a:cubicBezTo>
                <a:lnTo>
                  <a:pt x="3617350" y="0"/>
                </a:lnTo>
                <a:cubicBezTo>
                  <a:pt x="3676490" y="2737"/>
                  <a:pt x="3767488" y="27277"/>
                  <a:pt x="3780226" y="76549"/>
                </a:cubicBezTo>
                <a:lnTo>
                  <a:pt x="4261359" y="1439952"/>
                </a:lnTo>
                <a:cubicBezTo>
                  <a:pt x="4277737" y="1508387"/>
                  <a:pt x="4269548" y="1530285"/>
                  <a:pt x="4261359" y="1576820"/>
                </a:cubicBezTo>
                <a:lnTo>
                  <a:pt x="3783487" y="2964668"/>
                </a:lnTo>
                <a:cubicBezTo>
                  <a:pt x="3773478" y="3019416"/>
                  <a:pt x="3646913" y="3052171"/>
                  <a:pt x="3604149" y="3049434"/>
                </a:cubicBezTo>
                <a:lnTo>
                  <a:pt x="158027" y="3046790"/>
                </a:lnTo>
                <a:cubicBezTo>
                  <a:pt x="61122" y="3045877"/>
                  <a:pt x="11145" y="3025614"/>
                  <a:pt x="22975" y="2966933"/>
                </a:cubicBezTo>
                <a:lnTo>
                  <a:pt x="475673" y="1565525"/>
                </a:lnTo>
                <a:cubicBezTo>
                  <a:pt x="484770" y="1523552"/>
                  <a:pt x="493868" y="1474282"/>
                  <a:pt x="483859" y="1435045"/>
                </a:cubicBezTo>
                <a:lnTo>
                  <a:pt x="10917" y="92899"/>
                </a:lnTo>
                <a:close/>
              </a:path>
            </a:pathLst>
          </a:custGeom>
          <a:solidFill>
            <a:srgbClr val="00A4E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sp>
        <p:nvSpPr>
          <p:cNvPr id="10" name="Freeform 9"/>
          <p:cNvSpPr/>
          <p:nvPr userDrawn="1"/>
        </p:nvSpPr>
        <p:spPr>
          <a:xfrm>
            <a:off x="6646863" y="1912938"/>
            <a:ext cx="2286000" cy="3043237"/>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492430 w 4286308"/>
              <a:gd name="connsiteY11" fmla="*/ 1437689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484244 w 4286308"/>
              <a:gd name="connsiteY10" fmla="*/ 1568169 h 3052171"/>
              <a:gd name="connsiteX11" fmla="*/ 492430 w 4286308"/>
              <a:gd name="connsiteY11" fmla="*/ 1437689 h 3052171"/>
              <a:gd name="connsiteX12" fmla="*/ 14559 w 4286308"/>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79154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128450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4015170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3785155 w 4282666"/>
              <a:gd name="connsiteY3" fmla="*/ 79193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2899 h 3052171"/>
              <a:gd name="connsiteX1" fmla="*/ 92804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82666"/>
              <a:gd name="connsiteY0" fmla="*/ 92899 h 3052171"/>
              <a:gd name="connsiteX1" fmla="*/ 132240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77737"/>
              <a:gd name="connsiteY0" fmla="*/ 92899 h 3052171"/>
              <a:gd name="connsiteX1" fmla="*/ 127311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7737" h="3052171">
                <a:moveTo>
                  <a:pt x="10917" y="92899"/>
                </a:moveTo>
                <a:cubicBezTo>
                  <a:pt x="0" y="37398"/>
                  <a:pt x="26238" y="995"/>
                  <a:pt x="147029" y="93"/>
                </a:cubicBezTo>
                <a:lnTo>
                  <a:pt x="3617350" y="0"/>
                </a:lnTo>
                <a:cubicBezTo>
                  <a:pt x="3676490" y="2737"/>
                  <a:pt x="3767488" y="27277"/>
                  <a:pt x="3780226" y="76549"/>
                </a:cubicBezTo>
                <a:lnTo>
                  <a:pt x="4261359" y="1439952"/>
                </a:lnTo>
                <a:cubicBezTo>
                  <a:pt x="4277737" y="1508387"/>
                  <a:pt x="4269548" y="1530285"/>
                  <a:pt x="4261359" y="1576820"/>
                </a:cubicBezTo>
                <a:lnTo>
                  <a:pt x="3783487" y="2964668"/>
                </a:lnTo>
                <a:cubicBezTo>
                  <a:pt x="3773478" y="3019416"/>
                  <a:pt x="3646913" y="3052171"/>
                  <a:pt x="3604149" y="3049434"/>
                </a:cubicBezTo>
                <a:lnTo>
                  <a:pt x="158027" y="3046790"/>
                </a:lnTo>
                <a:cubicBezTo>
                  <a:pt x="61122" y="3045877"/>
                  <a:pt x="11145" y="3025614"/>
                  <a:pt x="22975" y="2966933"/>
                </a:cubicBezTo>
                <a:lnTo>
                  <a:pt x="475673" y="1565525"/>
                </a:lnTo>
                <a:cubicBezTo>
                  <a:pt x="484770" y="1523552"/>
                  <a:pt x="493868" y="1474282"/>
                  <a:pt x="483859" y="1435045"/>
                </a:cubicBezTo>
                <a:lnTo>
                  <a:pt x="10917" y="92899"/>
                </a:lnTo>
                <a:close/>
              </a:path>
            </a:pathLst>
          </a:custGeom>
          <a:solidFill>
            <a:srgbClr val="00A4E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pic>
        <p:nvPicPr>
          <p:cNvPr id="11"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58799" y="1946803"/>
            <a:ext cx="1678869" cy="3012222"/>
          </a:xfrm>
        </p:spPr>
        <p:txBody>
          <a:bodyPr>
            <a:normAutofit/>
          </a:bodyPr>
          <a:lstStyle>
            <a:lvl1pPr marL="0" indent="0">
              <a:spcAft>
                <a:spcPts val="1400"/>
              </a:spcAft>
              <a:defRPr sz="1200">
                <a:solidFill>
                  <a:schemeClr val="tx1"/>
                </a:solidFill>
              </a:defRPr>
            </a:lvl1pPr>
            <a:lvl2pPr>
              <a:buClr>
                <a:schemeClr val="tx1"/>
              </a:buClr>
              <a:defRPr sz="1200">
                <a:solidFill>
                  <a:schemeClr val="tx1"/>
                </a:solidFill>
              </a:defRPr>
            </a:lvl2pPr>
            <a:lvl3pPr>
              <a:defRPr sz="1100">
                <a:solidFill>
                  <a:schemeClr val="tx1"/>
                </a:solidFill>
              </a:defRPr>
            </a:lvl3pPr>
            <a:lvl4pPr>
              <a:defRPr sz="11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2685345" y="1946803"/>
            <a:ext cx="1678869" cy="3012222"/>
          </a:xfrm>
        </p:spPr>
        <p:txBody>
          <a:bodyPr>
            <a:normAutofit/>
          </a:bodyPr>
          <a:lstStyle>
            <a:lvl1pPr marL="0" indent="0">
              <a:spcAft>
                <a:spcPts val="1400"/>
              </a:spcAft>
              <a:defRPr sz="1200">
                <a:solidFill>
                  <a:schemeClr val="tx1"/>
                </a:solidFill>
              </a:defRPr>
            </a:lvl1pPr>
            <a:lvl2pPr>
              <a:buClr>
                <a:schemeClr val="tx1"/>
              </a:buClr>
              <a:defRPr sz="1200">
                <a:solidFill>
                  <a:schemeClr val="tx1"/>
                </a:solidFill>
              </a:defRPr>
            </a:lvl2pPr>
            <a:lvl3pPr>
              <a:defRPr sz="1100">
                <a:solidFill>
                  <a:schemeClr val="tx1"/>
                </a:solidFill>
              </a:defRPr>
            </a:lvl3pPr>
            <a:lvl4pPr>
              <a:defRPr sz="11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3"/>
          </p:nvPr>
        </p:nvSpPr>
        <p:spPr>
          <a:xfrm>
            <a:off x="4811889" y="1946803"/>
            <a:ext cx="1678869" cy="3012222"/>
          </a:xfrm>
        </p:spPr>
        <p:txBody>
          <a:bodyPr>
            <a:normAutofit/>
          </a:bodyPr>
          <a:lstStyle>
            <a:lvl1pPr marL="0" indent="0">
              <a:spcAft>
                <a:spcPts val="1400"/>
              </a:spcAft>
              <a:defRPr sz="1200">
                <a:solidFill>
                  <a:schemeClr val="tx1"/>
                </a:solidFill>
              </a:defRPr>
            </a:lvl1pPr>
            <a:lvl2pPr>
              <a:buClr>
                <a:schemeClr val="tx1"/>
              </a:buClr>
              <a:defRPr sz="1200">
                <a:solidFill>
                  <a:schemeClr val="tx1"/>
                </a:solidFill>
              </a:defRPr>
            </a:lvl2pPr>
            <a:lvl3pPr>
              <a:defRPr sz="1100">
                <a:solidFill>
                  <a:schemeClr val="tx1"/>
                </a:solidFill>
              </a:defRPr>
            </a:lvl3pPr>
            <a:lvl4pPr>
              <a:defRPr sz="11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4"/>
          </p:nvPr>
        </p:nvSpPr>
        <p:spPr>
          <a:xfrm>
            <a:off x="6938436" y="1946803"/>
            <a:ext cx="1678869" cy="3012222"/>
          </a:xfrm>
        </p:spPr>
        <p:txBody>
          <a:bodyPr>
            <a:normAutofit/>
          </a:bodyPr>
          <a:lstStyle>
            <a:lvl1pPr marL="0" indent="0">
              <a:spcAft>
                <a:spcPts val="1400"/>
              </a:spcAft>
              <a:defRPr sz="1200">
                <a:solidFill>
                  <a:schemeClr val="tx1"/>
                </a:solidFill>
              </a:defRPr>
            </a:lvl1pPr>
            <a:lvl2pPr>
              <a:buClr>
                <a:schemeClr val="tx1"/>
              </a:buClr>
              <a:defRPr sz="1200">
                <a:solidFill>
                  <a:schemeClr val="tx1"/>
                </a:solidFill>
              </a:defRPr>
            </a:lvl2pPr>
            <a:lvl3pPr>
              <a:defRPr sz="1100">
                <a:solidFill>
                  <a:schemeClr val="tx1"/>
                </a:solidFill>
              </a:defRPr>
            </a:lvl3pPr>
            <a:lvl4pPr>
              <a:defRPr sz="11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6" name="Slide Number Placeholder 6"/>
          <p:cNvSpPr>
            <a:spLocks noGrp="1"/>
          </p:cNvSpPr>
          <p:nvPr>
            <p:ph type="sldNum" sz="quarter" idx="15"/>
          </p:nvPr>
        </p:nvSpPr>
        <p:spPr/>
        <p:txBody>
          <a:bodyPr/>
          <a:lstStyle>
            <a:lvl1pPr eaLnBrk="0" hangingPunct="0">
              <a:defRPr/>
            </a:lvl1pPr>
          </a:lstStyle>
          <a:p>
            <a:fld id="{76D5C875-F586-4182-8D50-336D53978EE9}" type="slidenum">
              <a:rPr lang="en-US" altLang="en-US"/>
              <a:pPr/>
              <a:t>‹#›</a:t>
            </a:fld>
            <a:endParaRPr lang="en-US" altLang="en-US" dirty="0"/>
          </a:p>
        </p:txBody>
      </p:sp>
      <p:sp>
        <p:nvSpPr>
          <p:cNvPr id="17" name="Footer Placeholder 7"/>
          <p:cNvSpPr>
            <a:spLocks noGrp="1"/>
          </p:cNvSpPr>
          <p:nvPr>
            <p:ph type="ftr" sz="quarter" idx="16"/>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2266074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
                                        </p:tgtEl>
                                        <p:attrNameLst>
                                          <p:attrName>fillcolor</p:attrName>
                                        </p:attrNameLst>
                                      </p:cBhvr>
                                      <p:to>
                                        <a:schemeClr val="accent1"/>
                                      </p:to>
                                    </p:animClr>
                                    <p:set>
                                      <p:cBhvr>
                                        <p:cTn id="7" dur="500" fill="hold"/>
                                        <p:tgtEl>
                                          <p:spTgt spid="8"/>
                                        </p:tgtEl>
                                        <p:attrNameLst>
                                          <p:attrName>fill.type</p:attrName>
                                        </p:attrNameLst>
                                      </p:cBhvr>
                                      <p:to>
                                        <p:strVal val="solid"/>
                                      </p:to>
                                    </p:set>
                                    <p:set>
                                      <p:cBhvr>
                                        <p:cTn id="8" dur="5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7"/>
                                        </p:tgtEl>
                                        <p:attrNameLst>
                                          <p:attrName>fillcolor</p:attrName>
                                        </p:attrNameLst>
                                      </p:cBhvr>
                                      <p:to>
                                        <a:srgbClr val="8CA0A9"/>
                                      </p:to>
                                    </p:animClr>
                                    <p:set>
                                      <p:cBhvr>
                                        <p:cTn id="11" dur="1000" fill="hold"/>
                                        <p:tgtEl>
                                          <p:spTgt spid="7"/>
                                        </p:tgtEl>
                                        <p:attrNameLst>
                                          <p:attrName>fill.type</p:attrName>
                                        </p:attrNameLst>
                                      </p:cBhvr>
                                      <p:to>
                                        <p:strVal val="solid"/>
                                      </p:to>
                                    </p:set>
                                    <p:set>
                                      <p:cBhvr>
                                        <p:cTn id="12" dur="1000" fill="hold"/>
                                        <p:tgtEl>
                                          <p:spTgt spid="7"/>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500" fill="hold"/>
                                        <p:tgtEl>
                                          <p:spTgt spid="9"/>
                                        </p:tgtEl>
                                        <p:attrNameLst>
                                          <p:attrName>fillcolor</p:attrName>
                                        </p:attrNameLst>
                                      </p:cBhvr>
                                      <p:to>
                                        <a:schemeClr val="accent1"/>
                                      </p:to>
                                    </p:animClr>
                                    <p:set>
                                      <p:cBhvr>
                                        <p:cTn id="17" dur="500" fill="hold"/>
                                        <p:tgtEl>
                                          <p:spTgt spid="9"/>
                                        </p:tgtEl>
                                        <p:attrNameLst>
                                          <p:attrName>fill.type</p:attrName>
                                        </p:attrNameLst>
                                      </p:cBhvr>
                                      <p:to>
                                        <p:strVal val="solid"/>
                                      </p:to>
                                    </p:set>
                                    <p:set>
                                      <p:cBhvr>
                                        <p:cTn id="18" dur="5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1000" fill="hold"/>
                                        <p:tgtEl>
                                          <p:spTgt spid="8"/>
                                        </p:tgtEl>
                                        <p:attrNameLst>
                                          <p:attrName>fillcolor</p:attrName>
                                        </p:attrNameLst>
                                      </p:cBhvr>
                                      <p:to>
                                        <a:srgbClr val="8CA0A9"/>
                                      </p:to>
                                    </p:animClr>
                                    <p:set>
                                      <p:cBhvr>
                                        <p:cTn id="21" dur="1000" fill="hold"/>
                                        <p:tgtEl>
                                          <p:spTgt spid="8"/>
                                        </p:tgtEl>
                                        <p:attrNameLst>
                                          <p:attrName>fill.type</p:attrName>
                                        </p:attrNameLst>
                                      </p:cBhvr>
                                      <p:to>
                                        <p:strVal val="solid"/>
                                      </p:to>
                                    </p:set>
                                    <p:set>
                                      <p:cBhvr>
                                        <p:cTn id="22" dur="1000" fill="hold"/>
                                        <p:tgtEl>
                                          <p:spTgt spid="8"/>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0"/>
                                        </p:tgtEl>
                                        <p:attrNameLst>
                                          <p:attrName>fillcolor</p:attrName>
                                        </p:attrNameLst>
                                      </p:cBhvr>
                                      <p:to>
                                        <a:schemeClr val="accent1"/>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9"/>
                                        </p:tgtEl>
                                        <p:attrNameLst>
                                          <p:attrName>fillcolor</p:attrName>
                                        </p:attrNameLst>
                                      </p:cBhvr>
                                      <p:to>
                                        <a:srgbClr val="8CA0A9"/>
                                      </p:to>
                                    </p:animClr>
                                    <p:set>
                                      <p:cBhvr>
                                        <p:cTn id="31" dur="1000" fill="hold"/>
                                        <p:tgtEl>
                                          <p:spTgt spid="9"/>
                                        </p:tgtEl>
                                        <p:attrNameLst>
                                          <p:attrName>fill.type</p:attrName>
                                        </p:attrNameLst>
                                      </p:cBhvr>
                                      <p:to>
                                        <p:strVal val="solid"/>
                                      </p:to>
                                    </p:set>
                                    <p:set>
                                      <p:cBhvr>
                                        <p:cTn id="32"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4-column text Arrow Headlines">
    <p:spTree>
      <p:nvGrpSpPr>
        <p:cNvPr id="1" name=""/>
        <p:cNvGrpSpPr/>
        <p:nvPr/>
      </p:nvGrpSpPr>
      <p:grpSpPr>
        <a:xfrm>
          <a:off x="0" y="0"/>
          <a:ext cx="0" cy="0"/>
          <a:chOff x="0" y="0"/>
          <a:chExt cx="0" cy="0"/>
        </a:xfrm>
      </p:grpSpPr>
      <p:pic>
        <p:nvPicPr>
          <p:cNvPr id="7"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17692" y="1986311"/>
            <a:ext cx="1803046" cy="3955702"/>
          </a:xfrm>
        </p:spPr>
        <p:txBody>
          <a:bodyPr>
            <a:normAutofit/>
          </a:bodyPr>
          <a:lstStyle>
            <a:lvl1pPr marL="0" indent="0">
              <a:spcAft>
                <a:spcPts val="1400"/>
              </a:spcAft>
              <a:defRPr sz="1400">
                <a:solidFill>
                  <a:schemeClr val="tx1"/>
                </a:solidFill>
              </a:defRPr>
            </a:lvl1pPr>
            <a:lvl2pPr>
              <a:buClr>
                <a:schemeClr val="bg1"/>
              </a:buClr>
              <a:defRPr sz="1200">
                <a:solidFill>
                  <a:schemeClr val="bg1"/>
                </a:solidFill>
              </a:defRPr>
            </a:lvl2pPr>
            <a:lvl3pPr>
              <a:defRPr sz="1100">
                <a:solidFill>
                  <a:schemeClr val="bg1"/>
                </a:solidFill>
              </a:defRPr>
            </a:lvl3pPr>
            <a:lvl4pPr>
              <a:defRPr sz="1100">
                <a:solidFill>
                  <a:schemeClr val="bg1"/>
                </a:solidFill>
              </a:defRPr>
            </a:lvl4pPr>
            <a:lvl5pP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2553643" y="1986311"/>
            <a:ext cx="1803046" cy="3955702"/>
          </a:xfrm>
        </p:spPr>
        <p:txBody>
          <a:bodyPr>
            <a:normAutofit/>
          </a:bodyPr>
          <a:lstStyle>
            <a:lvl1pPr marL="0" indent="0">
              <a:spcAft>
                <a:spcPts val="1400"/>
              </a:spcAft>
              <a:defRPr sz="1400">
                <a:solidFill>
                  <a:schemeClr val="tx1"/>
                </a:solidFill>
              </a:defRPr>
            </a:lvl1pPr>
            <a:lvl2pPr>
              <a:buClr>
                <a:schemeClr val="bg1"/>
              </a:buClr>
              <a:defRPr sz="1200">
                <a:solidFill>
                  <a:schemeClr val="bg1"/>
                </a:solidFill>
              </a:defRPr>
            </a:lvl2pPr>
            <a:lvl3pPr>
              <a:defRPr sz="1100">
                <a:solidFill>
                  <a:schemeClr val="bg1"/>
                </a:solidFill>
              </a:defRPr>
            </a:lvl3pPr>
            <a:lvl4pPr>
              <a:defRPr sz="1100">
                <a:solidFill>
                  <a:schemeClr val="bg1"/>
                </a:solidFill>
              </a:defRPr>
            </a:lvl4pPr>
            <a:lvl5pP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3"/>
          </p:nvPr>
        </p:nvSpPr>
        <p:spPr>
          <a:xfrm>
            <a:off x="4689595" y="1986311"/>
            <a:ext cx="1803046" cy="3955702"/>
          </a:xfrm>
        </p:spPr>
        <p:txBody>
          <a:bodyPr>
            <a:normAutofit/>
          </a:bodyPr>
          <a:lstStyle>
            <a:lvl1pPr marL="0" indent="0">
              <a:spcAft>
                <a:spcPts val="1400"/>
              </a:spcAft>
              <a:defRPr sz="1400">
                <a:solidFill>
                  <a:schemeClr val="tx1"/>
                </a:solidFill>
              </a:defRPr>
            </a:lvl1pPr>
            <a:lvl2pPr>
              <a:buClr>
                <a:schemeClr val="bg1"/>
              </a:buClr>
              <a:defRPr sz="1200">
                <a:solidFill>
                  <a:schemeClr val="bg1"/>
                </a:solidFill>
              </a:defRPr>
            </a:lvl2pPr>
            <a:lvl3pPr>
              <a:defRPr sz="1100">
                <a:solidFill>
                  <a:schemeClr val="bg1"/>
                </a:solidFill>
              </a:defRPr>
            </a:lvl3pPr>
            <a:lvl4pPr>
              <a:defRPr sz="1100">
                <a:solidFill>
                  <a:schemeClr val="bg1"/>
                </a:solidFill>
              </a:defRPr>
            </a:lvl4pPr>
            <a:lvl5pP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4"/>
          </p:nvPr>
        </p:nvSpPr>
        <p:spPr>
          <a:xfrm>
            <a:off x="6825549" y="1986311"/>
            <a:ext cx="1803046" cy="3955702"/>
          </a:xfrm>
        </p:spPr>
        <p:txBody>
          <a:bodyPr>
            <a:normAutofit/>
          </a:bodyPr>
          <a:lstStyle>
            <a:lvl1pPr marL="0" indent="0">
              <a:spcAft>
                <a:spcPts val="1400"/>
              </a:spcAft>
              <a:defRPr sz="1400">
                <a:solidFill>
                  <a:schemeClr val="tx1"/>
                </a:solidFill>
              </a:defRPr>
            </a:lvl1pPr>
            <a:lvl2pPr>
              <a:buClr>
                <a:schemeClr val="bg1"/>
              </a:buClr>
              <a:defRPr sz="1200">
                <a:solidFill>
                  <a:schemeClr val="bg1"/>
                </a:solidFill>
              </a:defRPr>
            </a:lvl2pPr>
            <a:lvl3pPr>
              <a:defRPr sz="1100">
                <a:solidFill>
                  <a:schemeClr val="bg1"/>
                </a:solidFill>
              </a:defRPr>
            </a:lvl3pPr>
            <a:lvl4pPr>
              <a:defRPr sz="1100">
                <a:solidFill>
                  <a:schemeClr val="bg1"/>
                </a:solidFill>
              </a:defRPr>
            </a:lvl4pPr>
            <a:lvl5pP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9" name="Slide Number Placeholder 6"/>
          <p:cNvSpPr>
            <a:spLocks noGrp="1"/>
          </p:cNvSpPr>
          <p:nvPr>
            <p:ph type="sldNum" sz="quarter" idx="15"/>
          </p:nvPr>
        </p:nvSpPr>
        <p:spPr/>
        <p:txBody>
          <a:bodyPr/>
          <a:lstStyle>
            <a:lvl1pPr eaLnBrk="0" hangingPunct="0">
              <a:defRPr/>
            </a:lvl1pPr>
          </a:lstStyle>
          <a:p>
            <a:fld id="{79DA2BD7-E91D-46B4-84F6-3E092F4285FD}" type="slidenum">
              <a:rPr lang="en-US" altLang="en-US"/>
              <a:pPr/>
              <a:t>‹#›</a:t>
            </a:fld>
            <a:endParaRPr lang="en-US" altLang="en-US" dirty="0"/>
          </a:p>
        </p:txBody>
      </p:sp>
      <p:sp>
        <p:nvSpPr>
          <p:cNvPr id="10" name="Footer Placeholder 7"/>
          <p:cNvSpPr>
            <a:spLocks noGrp="1"/>
          </p:cNvSpPr>
          <p:nvPr>
            <p:ph type="ftr" sz="quarter" idx="16"/>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2569194109"/>
      </p:ext>
    </p:extLst>
  </p:cSld>
  <p:clrMapOvr>
    <a:masterClrMapping/>
  </p:clrMapOvr>
  <p:transition>
    <p:fade/>
  </p:transition>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4-column Vertical Stack Arrows">
    <p:spTree>
      <p:nvGrpSpPr>
        <p:cNvPr id="1" name=""/>
        <p:cNvGrpSpPr/>
        <p:nvPr/>
      </p:nvGrpSpPr>
      <p:grpSpPr>
        <a:xfrm>
          <a:off x="0" y="0"/>
          <a:ext cx="0" cy="0"/>
          <a:chOff x="0" y="0"/>
          <a:chExt cx="0" cy="0"/>
        </a:xfrm>
      </p:grpSpPr>
      <p:sp>
        <p:nvSpPr>
          <p:cNvPr id="11" name="Freeform 10"/>
          <p:cNvSpPr/>
          <p:nvPr userDrawn="1"/>
        </p:nvSpPr>
        <p:spPr>
          <a:xfrm>
            <a:off x="342900" y="5040313"/>
            <a:ext cx="2060575" cy="655637"/>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492430 w 4286308"/>
              <a:gd name="connsiteY11" fmla="*/ 1437689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484244 w 4286308"/>
              <a:gd name="connsiteY10" fmla="*/ 1568169 h 3052171"/>
              <a:gd name="connsiteX11" fmla="*/ 492430 w 4286308"/>
              <a:gd name="connsiteY11" fmla="*/ 1437689 h 3052171"/>
              <a:gd name="connsiteX12" fmla="*/ 14559 w 4286308"/>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79154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128450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4015170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3785155 w 4282666"/>
              <a:gd name="connsiteY3" fmla="*/ 79193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2899 h 3052171"/>
              <a:gd name="connsiteX1" fmla="*/ 92804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82666"/>
              <a:gd name="connsiteY0" fmla="*/ 92899 h 3052171"/>
              <a:gd name="connsiteX1" fmla="*/ 132240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77737"/>
              <a:gd name="connsiteY0" fmla="*/ 92899 h 3052171"/>
              <a:gd name="connsiteX1" fmla="*/ 127311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83859 w 4277737"/>
              <a:gd name="connsiteY10" fmla="*/ 1435045 h 3052171"/>
              <a:gd name="connsiteX11" fmla="*/ 10917 w 4277737"/>
              <a:gd name="connsiteY11" fmla="*/ 92899 h 3052171"/>
              <a:gd name="connsiteX0" fmla="*/ 80311 w 4347131"/>
              <a:gd name="connsiteY0" fmla="*/ 92899 h 3052171"/>
              <a:gd name="connsiteX1" fmla="*/ 216423 w 4347131"/>
              <a:gd name="connsiteY1" fmla="*/ 93 h 3052171"/>
              <a:gd name="connsiteX2" fmla="*/ 3686744 w 4347131"/>
              <a:gd name="connsiteY2" fmla="*/ 0 h 3052171"/>
              <a:gd name="connsiteX3" fmla="*/ 3849620 w 4347131"/>
              <a:gd name="connsiteY3" fmla="*/ 76549 h 3052171"/>
              <a:gd name="connsiteX4" fmla="*/ 4330753 w 4347131"/>
              <a:gd name="connsiteY4" fmla="*/ 1439952 h 3052171"/>
              <a:gd name="connsiteX5" fmla="*/ 4330753 w 4347131"/>
              <a:gd name="connsiteY5" fmla="*/ 1576820 h 3052171"/>
              <a:gd name="connsiteX6" fmla="*/ 3852881 w 4347131"/>
              <a:gd name="connsiteY6" fmla="*/ 2964668 h 3052171"/>
              <a:gd name="connsiteX7" fmla="*/ 3673543 w 4347131"/>
              <a:gd name="connsiteY7" fmla="*/ 3049434 h 3052171"/>
              <a:gd name="connsiteX8" fmla="*/ 227421 w 4347131"/>
              <a:gd name="connsiteY8" fmla="*/ 3046790 h 3052171"/>
              <a:gd name="connsiteX9" fmla="*/ 92369 w 4347131"/>
              <a:gd name="connsiteY9" fmla="*/ 2966933 h 3052171"/>
              <a:gd name="connsiteX10" fmla="*/ 0 w 4347131"/>
              <a:gd name="connsiteY10" fmla="*/ 1589962 h 3052171"/>
              <a:gd name="connsiteX11" fmla="*/ 80311 w 4347131"/>
              <a:gd name="connsiteY11" fmla="*/ 92899 h 3052171"/>
              <a:gd name="connsiteX0" fmla="*/ 10918 w 4357587"/>
              <a:gd name="connsiteY0" fmla="*/ 402738 h 3052171"/>
              <a:gd name="connsiteX1" fmla="*/ 226879 w 4357587"/>
              <a:gd name="connsiteY1" fmla="*/ 93 h 3052171"/>
              <a:gd name="connsiteX2" fmla="*/ 3697200 w 4357587"/>
              <a:gd name="connsiteY2" fmla="*/ 0 h 3052171"/>
              <a:gd name="connsiteX3" fmla="*/ 3860076 w 4357587"/>
              <a:gd name="connsiteY3" fmla="*/ 76549 h 3052171"/>
              <a:gd name="connsiteX4" fmla="*/ 4341209 w 4357587"/>
              <a:gd name="connsiteY4" fmla="*/ 1439952 h 3052171"/>
              <a:gd name="connsiteX5" fmla="*/ 4341209 w 4357587"/>
              <a:gd name="connsiteY5" fmla="*/ 1576820 h 3052171"/>
              <a:gd name="connsiteX6" fmla="*/ 3863337 w 4357587"/>
              <a:gd name="connsiteY6" fmla="*/ 2964668 h 3052171"/>
              <a:gd name="connsiteX7" fmla="*/ 3683999 w 4357587"/>
              <a:gd name="connsiteY7" fmla="*/ 3049434 h 3052171"/>
              <a:gd name="connsiteX8" fmla="*/ 237877 w 4357587"/>
              <a:gd name="connsiteY8" fmla="*/ 3046790 h 3052171"/>
              <a:gd name="connsiteX9" fmla="*/ 102825 w 4357587"/>
              <a:gd name="connsiteY9" fmla="*/ 2966933 h 3052171"/>
              <a:gd name="connsiteX10" fmla="*/ 10456 w 4357587"/>
              <a:gd name="connsiteY10" fmla="*/ 1589962 h 3052171"/>
              <a:gd name="connsiteX11" fmla="*/ 10918 w 4357587"/>
              <a:gd name="connsiteY11" fmla="*/ 402738 h 3052171"/>
              <a:gd name="connsiteX0" fmla="*/ 11181 w 4357850"/>
              <a:gd name="connsiteY0" fmla="*/ 402738 h 3052171"/>
              <a:gd name="connsiteX1" fmla="*/ 227142 w 4357850"/>
              <a:gd name="connsiteY1" fmla="*/ 93 h 3052171"/>
              <a:gd name="connsiteX2" fmla="*/ 3697463 w 4357850"/>
              <a:gd name="connsiteY2" fmla="*/ 0 h 3052171"/>
              <a:gd name="connsiteX3" fmla="*/ 3860339 w 4357850"/>
              <a:gd name="connsiteY3" fmla="*/ 76549 h 3052171"/>
              <a:gd name="connsiteX4" fmla="*/ 4341472 w 4357850"/>
              <a:gd name="connsiteY4" fmla="*/ 1439952 h 3052171"/>
              <a:gd name="connsiteX5" fmla="*/ 4341472 w 4357850"/>
              <a:gd name="connsiteY5" fmla="*/ 1576820 h 3052171"/>
              <a:gd name="connsiteX6" fmla="*/ 3863600 w 4357850"/>
              <a:gd name="connsiteY6" fmla="*/ 2964668 h 3052171"/>
              <a:gd name="connsiteX7" fmla="*/ 3684262 w 4357850"/>
              <a:gd name="connsiteY7" fmla="*/ 3049434 h 3052171"/>
              <a:gd name="connsiteX8" fmla="*/ 238140 w 4357850"/>
              <a:gd name="connsiteY8" fmla="*/ 3046790 h 3052171"/>
              <a:gd name="connsiteX9" fmla="*/ 11831 w 4357850"/>
              <a:gd name="connsiteY9" fmla="*/ 2701358 h 3052171"/>
              <a:gd name="connsiteX10" fmla="*/ 10719 w 4357850"/>
              <a:gd name="connsiteY10" fmla="*/ 1589962 h 3052171"/>
              <a:gd name="connsiteX11" fmla="*/ 11181 w 4357850"/>
              <a:gd name="connsiteY11" fmla="*/ 402738 h 3052171"/>
              <a:gd name="connsiteX0" fmla="*/ 11181 w 4357850"/>
              <a:gd name="connsiteY0" fmla="*/ 402738 h 3052171"/>
              <a:gd name="connsiteX1" fmla="*/ 175809 w 4357850"/>
              <a:gd name="connsiteY1" fmla="*/ 96 h 3052171"/>
              <a:gd name="connsiteX2" fmla="*/ 3697463 w 4357850"/>
              <a:gd name="connsiteY2" fmla="*/ 0 h 3052171"/>
              <a:gd name="connsiteX3" fmla="*/ 3860339 w 4357850"/>
              <a:gd name="connsiteY3" fmla="*/ 76549 h 3052171"/>
              <a:gd name="connsiteX4" fmla="*/ 4341472 w 4357850"/>
              <a:gd name="connsiteY4" fmla="*/ 1439952 h 3052171"/>
              <a:gd name="connsiteX5" fmla="*/ 4341472 w 4357850"/>
              <a:gd name="connsiteY5" fmla="*/ 1576820 h 3052171"/>
              <a:gd name="connsiteX6" fmla="*/ 3863600 w 4357850"/>
              <a:gd name="connsiteY6" fmla="*/ 2964668 h 3052171"/>
              <a:gd name="connsiteX7" fmla="*/ 3684262 w 4357850"/>
              <a:gd name="connsiteY7" fmla="*/ 3049434 h 3052171"/>
              <a:gd name="connsiteX8" fmla="*/ 238140 w 4357850"/>
              <a:gd name="connsiteY8" fmla="*/ 3046790 h 3052171"/>
              <a:gd name="connsiteX9" fmla="*/ 11831 w 4357850"/>
              <a:gd name="connsiteY9" fmla="*/ 2701358 h 3052171"/>
              <a:gd name="connsiteX10" fmla="*/ 10719 w 4357850"/>
              <a:gd name="connsiteY10" fmla="*/ 1589962 h 3052171"/>
              <a:gd name="connsiteX11" fmla="*/ 11181 w 4357850"/>
              <a:gd name="connsiteY11" fmla="*/ 402738 h 3052171"/>
              <a:gd name="connsiteX0" fmla="*/ 11181 w 4357850"/>
              <a:gd name="connsiteY0" fmla="*/ 402738 h 3068925"/>
              <a:gd name="connsiteX1" fmla="*/ 175809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9 w 4357850"/>
              <a:gd name="connsiteY10" fmla="*/ 1589962 h 3068925"/>
              <a:gd name="connsiteX11" fmla="*/ 11181 w 4357850"/>
              <a:gd name="connsiteY11" fmla="*/ 402738 h 3068925"/>
              <a:gd name="connsiteX0" fmla="*/ 11181 w 4357850"/>
              <a:gd name="connsiteY0" fmla="*/ 402738 h 3068925"/>
              <a:gd name="connsiteX1" fmla="*/ 175809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068925"/>
              <a:gd name="connsiteX1" fmla="*/ 141587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090138"/>
              <a:gd name="connsiteX1" fmla="*/ 141587 w 4357850"/>
              <a:gd name="connsiteY1" fmla="*/ 96 h 3090138"/>
              <a:gd name="connsiteX2" fmla="*/ 3697463 w 4357850"/>
              <a:gd name="connsiteY2" fmla="*/ 0 h 3090138"/>
              <a:gd name="connsiteX3" fmla="*/ 3860339 w 4357850"/>
              <a:gd name="connsiteY3" fmla="*/ 76549 h 3090138"/>
              <a:gd name="connsiteX4" fmla="*/ 4341472 w 4357850"/>
              <a:gd name="connsiteY4" fmla="*/ 1439952 h 3090138"/>
              <a:gd name="connsiteX5" fmla="*/ 4341472 w 4357850"/>
              <a:gd name="connsiteY5" fmla="*/ 1576820 h 3090138"/>
              <a:gd name="connsiteX6" fmla="*/ 3863600 w 4357850"/>
              <a:gd name="connsiteY6" fmla="*/ 2964668 h 3090138"/>
              <a:gd name="connsiteX7" fmla="*/ 3684262 w 4357850"/>
              <a:gd name="connsiteY7" fmla="*/ 3049434 h 3090138"/>
              <a:gd name="connsiteX8" fmla="*/ 135474 w 4357850"/>
              <a:gd name="connsiteY8" fmla="*/ 3068925 h 3090138"/>
              <a:gd name="connsiteX9" fmla="*/ 11831 w 4357850"/>
              <a:gd name="connsiteY9" fmla="*/ 2701358 h 3090138"/>
              <a:gd name="connsiteX10" fmla="*/ 10718 w 4357850"/>
              <a:gd name="connsiteY10" fmla="*/ 1589963 h 3090138"/>
              <a:gd name="connsiteX11" fmla="*/ 11181 w 4357850"/>
              <a:gd name="connsiteY11" fmla="*/ 402738 h 3090138"/>
              <a:gd name="connsiteX0" fmla="*/ 11181 w 4357850"/>
              <a:gd name="connsiteY0" fmla="*/ 402738 h 3068925"/>
              <a:gd name="connsiteX1" fmla="*/ 141587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997513"/>
              <a:gd name="connsiteX1" fmla="*/ 141587 w 4357850"/>
              <a:gd name="connsiteY1" fmla="*/ 96 h 3997513"/>
              <a:gd name="connsiteX2" fmla="*/ 3697463 w 4357850"/>
              <a:gd name="connsiteY2" fmla="*/ 0 h 3997513"/>
              <a:gd name="connsiteX3" fmla="*/ 3860339 w 4357850"/>
              <a:gd name="connsiteY3" fmla="*/ 76549 h 3997513"/>
              <a:gd name="connsiteX4" fmla="*/ 4341472 w 4357850"/>
              <a:gd name="connsiteY4" fmla="*/ 1439952 h 3997513"/>
              <a:gd name="connsiteX5" fmla="*/ 4341472 w 4357850"/>
              <a:gd name="connsiteY5" fmla="*/ 1576820 h 3997513"/>
              <a:gd name="connsiteX6" fmla="*/ 3863600 w 4357850"/>
              <a:gd name="connsiteY6" fmla="*/ 2964668 h 3997513"/>
              <a:gd name="connsiteX7" fmla="*/ 3684262 w 4357850"/>
              <a:gd name="connsiteY7" fmla="*/ 3049434 h 3997513"/>
              <a:gd name="connsiteX8" fmla="*/ 135474 w 4357850"/>
              <a:gd name="connsiteY8" fmla="*/ 3068925 h 3997513"/>
              <a:gd name="connsiteX9" fmla="*/ 11831 w 4357850"/>
              <a:gd name="connsiteY9" fmla="*/ 2701358 h 3997513"/>
              <a:gd name="connsiteX10" fmla="*/ 10718 w 4357850"/>
              <a:gd name="connsiteY10" fmla="*/ 1589963 h 3997513"/>
              <a:gd name="connsiteX11" fmla="*/ 11181 w 4357850"/>
              <a:gd name="connsiteY11" fmla="*/ 402738 h 3997513"/>
              <a:gd name="connsiteX0" fmla="*/ 11181 w 4357850"/>
              <a:gd name="connsiteY0" fmla="*/ 402738 h 3090138"/>
              <a:gd name="connsiteX1" fmla="*/ 141587 w 4357850"/>
              <a:gd name="connsiteY1" fmla="*/ 96 h 3090138"/>
              <a:gd name="connsiteX2" fmla="*/ 3697463 w 4357850"/>
              <a:gd name="connsiteY2" fmla="*/ 0 h 3090138"/>
              <a:gd name="connsiteX3" fmla="*/ 3860339 w 4357850"/>
              <a:gd name="connsiteY3" fmla="*/ 76549 h 3090138"/>
              <a:gd name="connsiteX4" fmla="*/ 4341472 w 4357850"/>
              <a:gd name="connsiteY4" fmla="*/ 1439952 h 3090138"/>
              <a:gd name="connsiteX5" fmla="*/ 4341472 w 4357850"/>
              <a:gd name="connsiteY5" fmla="*/ 1576820 h 3090138"/>
              <a:gd name="connsiteX6" fmla="*/ 3863600 w 4357850"/>
              <a:gd name="connsiteY6" fmla="*/ 2964668 h 3090138"/>
              <a:gd name="connsiteX7" fmla="*/ 3684262 w 4357850"/>
              <a:gd name="connsiteY7" fmla="*/ 3049434 h 3090138"/>
              <a:gd name="connsiteX8" fmla="*/ 135474 w 4357850"/>
              <a:gd name="connsiteY8" fmla="*/ 3068925 h 3090138"/>
              <a:gd name="connsiteX9" fmla="*/ 11831 w 4357850"/>
              <a:gd name="connsiteY9" fmla="*/ 2701358 h 3090138"/>
              <a:gd name="connsiteX10" fmla="*/ 10718 w 4357850"/>
              <a:gd name="connsiteY10" fmla="*/ 1589963 h 3090138"/>
              <a:gd name="connsiteX11" fmla="*/ 11181 w 4357850"/>
              <a:gd name="connsiteY11" fmla="*/ 402738 h 3090138"/>
              <a:gd name="connsiteX0" fmla="*/ 11181 w 4349662"/>
              <a:gd name="connsiteY0" fmla="*/ 402738 h 3090138"/>
              <a:gd name="connsiteX1" fmla="*/ 141587 w 4349662"/>
              <a:gd name="connsiteY1" fmla="*/ 96 h 3090138"/>
              <a:gd name="connsiteX2" fmla="*/ 3697463 w 4349662"/>
              <a:gd name="connsiteY2" fmla="*/ 0 h 3090138"/>
              <a:gd name="connsiteX3" fmla="*/ 3860339 w 4349662"/>
              <a:gd name="connsiteY3" fmla="*/ 76549 h 3090138"/>
              <a:gd name="connsiteX4" fmla="*/ 4187473 w 4349662"/>
              <a:gd name="connsiteY4" fmla="*/ 1240774 h 3090138"/>
              <a:gd name="connsiteX5" fmla="*/ 4341472 w 4349662"/>
              <a:gd name="connsiteY5" fmla="*/ 1576820 h 3090138"/>
              <a:gd name="connsiteX6" fmla="*/ 3863600 w 4349662"/>
              <a:gd name="connsiteY6" fmla="*/ 2964668 h 3090138"/>
              <a:gd name="connsiteX7" fmla="*/ 3684262 w 4349662"/>
              <a:gd name="connsiteY7" fmla="*/ 3049434 h 3090138"/>
              <a:gd name="connsiteX8" fmla="*/ 135474 w 4349662"/>
              <a:gd name="connsiteY8" fmla="*/ 3068925 h 3090138"/>
              <a:gd name="connsiteX9" fmla="*/ 11831 w 4349662"/>
              <a:gd name="connsiteY9" fmla="*/ 2701358 h 3090138"/>
              <a:gd name="connsiteX10" fmla="*/ 10718 w 4349662"/>
              <a:gd name="connsiteY10" fmla="*/ 1589963 h 3090138"/>
              <a:gd name="connsiteX11" fmla="*/ 11181 w 4349662"/>
              <a:gd name="connsiteY11" fmla="*/ 402738 h 3090138"/>
              <a:gd name="connsiteX0" fmla="*/ 11181 w 4207067"/>
              <a:gd name="connsiteY0" fmla="*/ 402738 h 3090138"/>
              <a:gd name="connsiteX1" fmla="*/ 141587 w 4207067"/>
              <a:gd name="connsiteY1" fmla="*/ 96 h 3090138"/>
              <a:gd name="connsiteX2" fmla="*/ 3697463 w 4207067"/>
              <a:gd name="connsiteY2" fmla="*/ 0 h 3090138"/>
              <a:gd name="connsiteX3" fmla="*/ 3860339 w 4207067"/>
              <a:gd name="connsiteY3" fmla="*/ 76549 h 3090138"/>
              <a:gd name="connsiteX4" fmla="*/ 4187473 w 4207067"/>
              <a:gd name="connsiteY4" fmla="*/ 1240774 h 3090138"/>
              <a:gd name="connsiteX5" fmla="*/ 4198879 w 4207067"/>
              <a:gd name="connsiteY5" fmla="*/ 1864525 h 3090138"/>
              <a:gd name="connsiteX6" fmla="*/ 3863600 w 4207067"/>
              <a:gd name="connsiteY6" fmla="*/ 2964668 h 3090138"/>
              <a:gd name="connsiteX7" fmla="*/ 3684262 w 4207067"/>
              <a:gd name="connsiteY7" fmla="*/ 3049434 h 3090138"/>
              <a:gd name="connsiteX8" fmla="*/ 135474 w 4207067"/>
              <a:gd name="connsiteY8" fmla="*/ 3068925 h 3090138"/>
              <a:gd name="connsiteX9" fmla="*/ 11831 w 4207067"/>
              <a:gd name="connsiteY9" fmla="*/ 2701358 h 3090138"/>
              <a:gd name="connsiteX10" fmla="*/ 10718 w 4207067"/>
              <a:gd name="connsiteY10" fmla="*/ 1589963 h 3090138"/>
              <a:gd name="connsiteX11" fmla="*/ 11181 w 4207067"/>
              <a:gd name="connsiteY11" fmla="*/ 402738 h 3090138"/>
              <a:gd name="connsiteX0" fmla="*/ 11181 w 4207067"/>
              <a:gd name="connsiteY0" fmla="*/ 402738 h 3090138"/>
              <a:gd name="connsiteX1" fmla="*/ 141587 w 4207067"/>
              <a:gd name="connsiteY1" fmla="*/ 96 h 3090138"/>
              <a:gd name="connsiteX2" fmla="*/ 3697463 w 4207067"/>
              <a:gd name="connsiteY2" fmla="*/ 0 h 3090138"/>
              <a:gd name="connsiteX3" fmla="*/ 3860339 w 4207067"/>
              <a:gd name="connsiteY3" fmla="*/ 76549 h 3090138"/>
              <a:gd name="connsiteX4" fmla="*/ 4187473 w 4207067"/>
              <a:gd name="connsiteY4" fmla="*/ 1240774 h 3090138"/>
              <a:gd name="connsiteX5" fmla="*/ 4198879 w 4207067"/>
              <a:gd name="connsiteY5" fmla="*/ 1864525 h 3090138"/>
              <a:gd name="connsiteX6" fmla="*/ 3932044 w 4207067"/>
              <a:gd name="connsiteY6" fmla="*/ 2765490 h 3090138"/>
              <a:gd name="connsiteX7" fmla="*/ 3684262 w 4207067"/>
              <a:gd name="connsiteY7" fmla="*/ 3049434 h 3090138"/>
              <a:gd name="connsiteX8" fmla="*/ 135474 w 4207067"/>
              <a:gd name="connsiteY8" fmla="*/ 3068925 h 3090138"/>
              <a:gd name="connsiteX9" fmla="*/ 11831 w 4207067"/>
              <a:gd name="connsiteY9" fmla="*/ 2701358 h 3090138"/>
              <a:gd name="connsiteX10" fmla="*/ 10718 w 4207067"/>
              <a:gd name="connsiteY10" fmla="*/ 1589963 h 3090138"/>
              <a:gd name="connsiteX11" fmla="*/ 11181 w 4207067"/>
              <a:gd name="connsiteY11" fmla="*/ 402738 h 3090138"/>
              <a:gd name="connsiteX0" fmla="*/ 11181 w 4207067"/>
              <a:gd name="connsiteY0" fmla="*/ 402738 h 3096437"/>
              <a:gd name="connsiteX1" fmla="*/ 141587 w 4207067"/>
              <a:gd name="connsiteY1" fmla="*/ 96 h 3096437"/>
              <a:gd name="connsiteX2" fmla="*/ 3697463 w 4207067"/>
              <a:gd name="connsiteY2" fmla="*/ 0 h 3096437"/>
              <a:gd name="connsiteX3" fmla="*/ 3860339 w 4207067"/>
              <a:gd name="connsiteY3" fmla="*/ 76549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697463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32044 w 4242945"/>
              <a:gd name="connsiteY6" fmla="*/ 2765490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32044 w 4242945"/>
              <a:gd name="connsiteY6" fmla="*/ 2765490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12497 w 4242945"/>
              <a:gd name="connsiteY6" fmla="*/ 2822376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12497 w 4242945"/>
              <a:gd name="connsiteY6" fmla="*/ 2822376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45 w 4232910"/>
              <a:gd name="connsiteY0" fmla="*/ 497542 h 3096437"/>
              <a:gd name="connsiteX1" fmla="*/ 131552 w 4232910"/>
              <a:gd name="connsiteY1" fmla="*/ 96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125439 w 4232910"/>
              <a:gd name="connsiteY8" fmla="*/ 3068925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125439 w 4232910"/>
              <a:gd name="connsiteY8" fmla="*/ 3068925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117650"/>
              <a:gd name="connsiteX1" fmla="*/ 181373 w 4232910"/>
              <a:gd name="connsiteY1" fmla="*/ 0 h 3117650"/>
              <a:gd name="connsiteX2" fmla="*/ 3744463 w 4232910"/>
              <a:gd name="connsiteY2" fmla="*/ 0 h 3117650"/>
              <a:gd name="connsiteX3" fmla="*/ 3913862 w 4232910"/>
              <a:gd name="connsiteY3" fmla="*/ 240968 h 3117650"/>
              <a:gd name="connsiteX4" fmla="*/ 4177438 w 4232910"/>
              <a:gd name="connsiteY4" fmla="*/ 1240774 h 3117650"/>
              <a:gd name="connsiteX5" fmla="*/ 4188844 w 4232910"/>
              <a:gd name="connsiteY5" fmla="*/ 1864525 h 3117650"/>
              <a:gd name="connsiteX6" fmla="*/ 3931783 w 4232910"/>
              <a:gd name="connsiteY6" fmla="*/ 2784458 h 3117650"/>
              <a:gd name="connsiteX7" fmla="*/ 3742672 w 4232910"/>
              <a:gd name="connsiteY7" fmla="*/ 3093697 h 3117650"/>
              <a:gd name="connsiteX8" fmla="*/ 230612 w 4232910"/>
              <a:gd name="connsiteY8" fmla="*/ 3096437 h 3117650"/>
              <a:gd name="connsiteX9" fmla="*/ 1796 w 4232910"/>
              <a:gd name="connsiteY9" fmla="*/ 2701358 h 3117650"/>
              <a:gd name="connsiteX10" fmla="*/ 683 w 4232910"/>
              <a:gd name="connsiteY10" fmla="*/ 1589963 h 3117650"/>
              <a:gd name="connsiteX11" fmla="*/ 1145 w 4232910"/>
              <a:gd name="connsiteY11" fmla="*/ 497542 h 3117650"/>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236726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236726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462 w 4232227"/>
              <a:gd name="connsiteY0" fmla="*/ 497542 h 3096437"/>
              <a:gd name="connsiteX1" fmla="*/ 236043 w 4232227"/>
              <a:gd name="connsiteY1" fmla="*/ 0 h 3096437"/>
              <a:gd name="connsiteX2" fmla="*/ 3743780 w 4232227"/>
              <a:gd name="connsiteY2" fmla="*/ 0 h 3096437"/>
              <a:gd name="connsiteX3" fmla="*/ 3913179 w 4232227"/>
              <a:gd name="connsiteY3" fmla="*/ 240968 h 3096437"/>
              <a:gd name="connsiteX4" fmla="*/ 4176755 w 4232227"/>
              <a:gd name="connsiteY4" fmla="*/ 1240774 h 3096437"/>
              <a:gd name="connsiteX5" fmla="*/ 4188161 w 4232227"/>
              <a:gd name="connsiteY5" fmla="*/ 1864525 h 3096437"/>
              <a:gd name="connsiteX6" fmla="*/ 3931100 w 4232227"/>
              <a:gd name="connsiteY6" fmla="*/ 2784458 h 3096437"/>
              <a:gd name="connsiteX7" fmla="*/ 3741989 w 4232227"/>
              <a:gd name="connsiteY7" fmla="*/ 3093697 h 3096437"/>
              <a:gd name="connsiteX8" fmla="*/ 229929 w 4232227"/>
              <a:gd name="connsiteY8" fmla="*/ 3096437 h 3096437"/>
              <a:gd name="connsiteX9" fmla="*/ 1113 w 4232227"/>
              <a:gd name="connsiteY9" fmla="*/ 2701358 h 3096437"/>
              <a:gd name="connsiteX10" fmla="*/ 0 w 4232227"/>
              <a:gd name="connsiteY10" fmla="*/ 1589963 h 3096437"/>
              <a:gd name="connsiteX11" fmla="*/ 462 w 4232227"/>
              <a:gd name="connsiteY11" fmla="*/ 497542 h 3096437"/>
              <a:gd name="connsiteX0" fmla="*/ 462 w 4225672"/>
              <a:gd name="connsiteY0" fmla="*/ 497542 h 3096437"/>
              <a:gd name="connsiteX1" fmla="*/ 236043 w 4225672"/>
              <a:gd name="connsiteY1" fmla="*/ 0 h 3096437"/>
              <a:gd name="connsiteX2" fmla="*/ 3743780 w 4225672"/>
              <a:gd name="connsiteY2" fmla="*/ 0 h 3096437"/>
              <a:gd name="connsiteX3" fmla="*/ 3913179 w 4225672"/>
              <a:gd name="connsiteY3" fmla="*/ 240968 h 3096437"/>
              <a:gd name="connsiteX4" fmla="*/ 4106148 w 4225672"/>
              <a:gd name="connsiteY4" fmla="*/ 1240773 h 3096437"/>
              <a:gd name="connsiteX5" fmla="*/ 4188161 w 4225672"/>
              <a:gd name="connsiteY5" fmla="*/ 1864525 h 3096437"/>
              <a:gd name="connsiteX6" fmla="*/ 3931100 w 4225672"/>
              <a:gd name="connsiteY6" fmla="*/ 2784458 h 3096437"/>
              <a:gd name="connsiteX7" fmla="*/ 3741989 w 4225672"/>
              <a:gd name="connsiteY7" fmla="*/ 3093697 h 3096437"/>
              <a:gd name="connsiteX8" fmla="*/ 229929 w 4225672"/>
              <a:gd name="connsiteY8" fmla="*/ 3096437 h 3096437"/>
              <a:gd name="connsiteX9" fmla="*/ 1113 w 4225672"/>
              <a:gd name="connsiteY9" fmla="*/ 2701358 h 3096437"/>
              <a:gd name="connsiteX10" fmla="*/ 0 w 4225672"/>
              <a:gd name="connsiteY10" fmla="*/ 1589963 h 3096437"/>
              <a:gd name="connsiteX11" fmla="*/ 462 w 4225672"/>
              <a:gd name="connsiteY11" fmla="*/ 497542 h 3096437"/>
              <a:gd name="connsiteX0" fmla="*/ 462 w 4161620"/>
              <a:gd name="connsiteY0" fmla="*/ 497542 h 3096437"/>
              <a:gd name="connsiteX1" fmla="*/ 236043 w 4161620"/>
              <a:gd name="connsiteY1" fmla="*/ 0 h 3096437"/>
              <a:gd name="connsiteX2" fmla="*/ 3743780 w 4161620"/>
              <a:gd name="connsiteY2" fmla="*/ 0 h 3096437"/>
              <a:gd name="connsiteX3" fmla="*/ 3913179 w 4161620"/>
              <a:gd name="connsiteY3" fmla="*/ 240968 h 3096437"/>
              <a:gd name="connsiteX4" fmla="*/ 4106148 w 4161620"/>
              <a:gd name="connsiteY4" fmla="*/ 1240773 h 3096437"/>
              <a:gd name="connsiteX5" fmla="*/ 4100949 w 4161620"/>
              <a:gd name="connsiteY5" fmla="*/ 1877241 h 3096437"/>
              <a:gd name="connsiteX6" fmla="*/ 3931100 w 4161620"/>
              <a:gd name="connsiteY6" fmla="*/ 2784458 h 3096437"/>
              <a:gd name="connsiteX7" fmla="*/ 3741989 w 4161620"/>
              <a:gd name="connsiteY7" fmla="*/ 3093697 h 3096437"/>
              <a:gd name="connsiteX8" fmla="*/ 229929 w 4161620"/>
              <a:gd name="connsiteY8" fmla="*/ 3096437 h 3096437"/>
              <a:gd name="connsiteX9" fmla="*/ 1113 w 4161620"/>
              <a:gd name="connsiteY9" fmla="*/ 2701358 h 3096437"/>
              <a:gd name="connsiteX10" fmla="*/ 0 w 4161620"/>
              <a:gd name="connsiteY10" fmla="*/ 1589963 h 3096437"/>
              <a:gd name="connsiteX11" fmla="*/ 462 w 4161620"/>
              <a:gd name="connsiteY11" fmla="*/ 497542 h 3096437"/>
              <a:gd name="connsiteX0" fmla="*/ 462 w 4176837"/>
              <a:gd name="connsiteY0" fmla="*/ 497542 h 3096437"/>
              <a:gd name="connsiteX1" fmla="*/ 236043 w 4176837"/>
              <a:gd name="connsiteY1" fmla="*/ 0 h 3096437"/>
              <a:gd name="connsiteX2" fmla="*/ 3743780 w 4176837"/>
              <a:gd name="connsiteY2" fmla="*/ 0 h 3096437"/>
              <a:gd name="connsiteX3" fmla="*/ 3913179 w 4176837"/>
              <a:gd name="connsiteY3" fmla="*/ 240968 h 3096437"/>
              <a:gd name="connsiteX4" fmla="*/ 4106148 w 4176837"/>
              <a:gd name="connsiteY4" fmla="*/ 1240773 h 3096437"/>
              <a:gd name="connsiteX5" fmla="*/ 4100949 w 4176837"/>
              <a:gd name="connsiteY5" fmla="*/ 1877241 h 3096437"/>
              <a:gd name="connsiteX6" fmla="*/ 3931100 w 4176837"/>
              <a:gd name="connsiteY6" fmla="*/ 2784458 h 3096437"/>
              <a:gd name="connsiteX7" fmla="*/ 3741989 w 4176837"/>
              <a:gd name="connsiteY7" fmla="*/ 3093697 h 3096437"/>
              <a:gd name="connsiteX8" fmla="*/ 229929 w 4176837"/>
              <a:gd name="connsiteY8" fmla="*/ 3096437 h 3096437"/>
              <a:gd name="connsiteX9" fmla="*/ 1113 w 4176837"/>
              <a:gd name="connsiteY9" fmla="*/ 2701358 h 3096437"/>
              <a:gd name="connsiteX10" fmla="*/ 0 w 4176837"/>
              <a:gd name="connsiteY10" fmla="*/ 1589963 h 3096437"/>
              <a:gd name="connsiteX11" fmla="*/ 462 w 4176837"/>
              <a:gd name="connsiteY11" fmla="*/ 497542 h 3096437"/>
              <a:gd name="connsiteX0" fmla="*/ 462 w 4206920"/>
              <a:gd name="connsiteY0" fmla="*/ 497542 h 3096437"/>
              <a:gd name="connsiteX1" fmla="*/ 236043 w 4206920"/>
              <a:gd name="connsiteY1" fmla="*/ 0 h 3096437"/>
              <a:gd name="connsiteX2" fmla="*/ 3743780 w 4206920"/>
              <a:gd name="connsiteY2" fmla="*/ 0 h 3096437"/>
              <a:gd name="connsiteX3" fmla="*/ 3913179 w 4206920"/>
              <a:gd name="connsiteY3" fmla="*/ 240968 h 3096437"/>
              <a:gd name="connsiteX4" fmla="*/ 4106148 w 4206920"/>
              <a:gd name="connsiteY4" fmla="*/ 1240773 h 3096437"/>
              <a:gd name="connsiteX5" fmla="*/ 4100949 w 4206920"/>
              <a:gd name="connsiteY5" fmla="*/ 1877241 h 3096437"/>
              <a:gd name="connsiteX6" fmla="*/ 3931100 w 4206920"/>
              <a:gd name="connsiteY6" fmla="*/ 2784458 h 3096437"/>
              <a:gd name="connsiteX7" fmla="*/ 3741989 w 4206920"/>
              <a:gd name="connsiteY7" fmla="*/ 3093697 h 3096437"/>
              <a:gd name="connsiteX8" fmla="*/ 229929 w 4206920"/>
              <a:gd name="connsiteY8" fmla="*/ 3096437 h 3096437"/>
              <a:gd name="connsiteX9" fmla="*/ 1113 w 4206920"/>
              <a:gd name="connsiteY9" fmla="*/ 2701358 h 3096437"/>
              <a:gd name="connsiteX10" fmla="*/ 0 w 4206920"/>
              <a:gd name="connsiteY10" fmla="*/ 1589963 h 3096437"/>
              <a:gd name="connsiteX11" fmla="*/ 462 w 4206920"/>
              <a:gd name="connsiteY11" fmla="*/ 497542 h 3096437"/>
              <a:gd name="connsiteX0" fmla="*/ 462 w 4212455"/>
              <a:gd name="connsiteY0" fmla="*/ 497542 h 3096437"/>
              <a:gd name="connsiteX1" fmla="*/ 236043 w 4212455"/>
              <a:gd name="connsiteY1" fmla="*/ 0 h 3096437"/>
              <a:gd name="connsiteX2" fmla="*/ 3743780 w 4212455"/>
              <a:gd name="connsiteY2" fmla="*/ 0 h 3096437"/>
              <a:gd name="connsiteX3" fmla="*/ 3913179 w 4212455"/>
              <a:gd name="connsiteY3" fmla="*/ 240968 h 3096437"/>
              <a:gd name="connsiteX4" fmla="*/ 4111683 w 4212455"/>
              <a:gd name="connsiteY4" fmla="*/ 1317065 h 3096437"/>
              <a:gd name="connsiteX5" fmla="*/ 4100949 w 4212455"/>
              <a:gd name="connsiteY5" fmla="*/ 1877241 h 3096437"/>
              <a:gd name="connsiteX6" fmla="*/ 3931100 w 4212455"/>
              <a:gd name="connsiteY6" fmla="*/ 2784458 h 3096437"/>
              <a:gd name="connsiteX7" fmla="*/ 3741989 w 4212455"/>
              <a:gd name="connsiteY7" fmla="*/ 3093697 h 3096437"/>
              <a:gd name="connsiteX8" fmla="*/ 229929 w 4212455"/>
              <a:gd name="connsiteY8" fmla="*/ 3096437 h 3096437"/>
              <a:gd name="connsiteX9" fmla="*/ 1113 w 4212455"/>
              <a:gd name="connsiteY9" fmla="*/ 2701358 h 3096437"/>
              <a:gd name="connsiteX10" fmla="*/ 0 w 4212455"/>
              <a:gd name="connsiteY10" fmla="*/ 1589963 h 3096437"/>
              <a:gd name="connsiteX11" fmla="*/ 462 w 4212455"/>
              <a:gd name="connsiteY11" fmla="*/ 497542 h 3096437"/>
              <a:gd name="connsiteX0" fmla="*/ 462 w 4245667"/>
              <a:gd name="connsiteY0" fmla="*/ 497542 h 3096437"/>
              <a:gd name="connsiteX1" fmla="*/ 236043 w 4245667"/>
              <a:gd name="connsiteY1" fmla="*/ 0 h 3096437"/>
              <a:gd name="connsiteX2" fmla="*/ 3743780 w 4245667"/>
              <a:gd name="connsiteY2" fmla="*/ 0 h 3096437"/>
              <a:gd name="connsiteX3" fmla="*/ 3913179 w 4245667"/>
              <a:gd name="connsiteY3" fmla="*/ 240968 h 3096437"/>
              <a:gd name="connsiteX4" fmla="*/ 4144896 w 4245667"/>
              <a:gd name="connsiteY4" fmla="*/ 1304351 h 3096437"/>
              <a:gd name="connsiteX5" fmla="*/ 4100949 w 4245667"/>
              <a:gd name="connsiteY5" fmla="*/ 1877241 h 3096437"/>
              <a:gd name="connsiteX6" fmla="*/ 3931100 w 4245667"/>
              <a:gd name="connsiteY6" fmla="*/ 2784458 h 3096437"/>
              <a:gd name="connsiteX7" fmla="*/ 3741989 w 4245667"/>
              <a:gd name="connsiteY7" fmla="*/ 3093697 h 3096437"/>
              <a:gd name="connsiteX8" fmla="*/ 229929 w 4245667"/>
              <a:gd name="connsiteY8" fmla="*/ 3096437 h 3096437"/>
              <a:gd name="connsiteX9" fmla="*/ 1113 w 4245667"/>
              <a:gd name="connsiteY9" fmla="*/ 2701358 h 3096437"/>
              <a:gd name="connsiteX10" fmla="*/ 0 w 4245667"/>
              <a:gd name="connsiteY10" fmla="*/ 1589963 h 3096437"/>
              <a:gd name="connsiteX11" fmla="*/ 462 w 4245667"/>
              <a:gd name="connsiteY11" fmla="*/ 497542 h 3096437"/>
              <a:gd name="connsiteX0" fmla="*/ 462 w 4245667"/>
              <a:gd name="connsiteY0" fmla="*/ 497542 h 3096437"/>
              <a:gd name="connsiteX1" fmla="*/ 236043 w 4245667"/>
              <a:gd name="connsiteY1" fmla="*/ 0 h 3096437"/>
              <a:gd name="connsiteX2" fmla="*/ 3743780 w 4245667"/>
              <a:gd name="connsiteY2" fmla="*/ 0 h 3096437"/>
              <a:gd name="connsiteX3" fmla="*/ 3913179 w 4245667"/>
              <a:gd name="connsiteY3" fmla="*/ 240968 h 3096437"/>
              <a:gd name="connsiteX4" fmla="*/ 4144896 w 4245667"/>
              <a:gd name="connsiteY4" fmla="*/ 1304351 h 3096437"/>
              <a:gd name="connsiteX5" fmla="*/ 4128628 w 4245667"/>
              <a:gd name="connsiteY5" fmla="*/ 1800948 h 3096437"/>
              <a:gd name="connsiteX6" fmla="*/ 3931100 w 4245667"/>
              <a:gd name="connsiteY6" fmla="*/ 2784458 h 3096437"/>
              <a:gd name="connsiteX7" fmla="*/ 3741989 w 4245667"/>
              <a:gd name="connsiteY7" fmla="*/ 3093697 h 3096437"/>
              <a:gd name="connsiteX8" fmla="*/ 229929 w 4245667"/>
              <a:gd name="connsiteY8" fmla="*/ 3096437 h 3096437"/>
              <a:gd name="connsiteX9" fmla="*/ 1113 w 4245667"/>
              <a:gd name="connsiteY9" fmla="*/ 2701358 h 3096437"/>
              <a:gd name="connsiteX10" fmla="*/ 0 w 4245667"/>
              <a:gd name="connsiteY10" fmla="*/ 1589963 h 3096437"/>
              <a:gd name="connsiteX11" fmla="*/ 462 w 4245667"/>
              <a:gd name="connsiteY11" fmla="*/ 497542 h 3096437"/>
              <a:gd name="connsiteX0" fmla="*/ 462 w 4229063"/>
              <a:gd name="connsiteY0" fmla="*/ 497542 h 3096437"/>
              <a:gd name="connsiteX1" fmla="*/ 236043 w 4229063"/>
              <a:gd name="connsiteY1" fmla="*/ 0 h 3096437"/>
              <a:gd name="connsiteX2" fmla="*/ 3743780 w 4229063"/>
              <a:gd name="connsiteY2" fmla="*/ 0 h 3096437"/>
              <a:gd name="connsiteX3" fmla="*/ 3913179 w 4229063"/>
              <a:gd name="connsiteY3" fmla="*/ 240968 h 3096437"/>
              <a:gd name="connsiteX4" fmla="*/ 4128291 w 4229063"/>
              <a:gd name="connsiteY4" fmla="*/ 1266205 h 3096437"/>
              <a:gd name="connsiteX5" fmla="*/ 4128628 w 4229063"/>
              <a:gd name="connsiteY5" fmla="*/ 1800948 h 3096437"/>
              <a:gd name="connsiteX6" fmla="*/ 3931100 w 4229063"/>
              <a:gd name="connsiteY6" fmla="*/ 2784458 h 3096437"/>
              <a:gd name="connsiteX7" fmla="*/ 3741989 w 4229063"/>
              <a:gd name="connsiteY7" fmla="*/ 3093697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743780 w 4229063"/>
              <a:gd name="connsiteY2" fmla="*/ 0 h 3096437"/>
              <a:gd name="connsiteX3" fmla="*/ 3913179 w 4229063"/>
              <a:gd name="connsiteY3" fmla="*/ 240968 h 3096437"/>
              <a:gd name="connsiteX4" fmla="*/ 4128291 w 4229063"/>
              <a:gd name="connsiteY4" fmla="*/ 1266205 h 3096437"/>
              <a:gd name="connsiteX5" fmla="*/ 4139699 w 4229063"/>
              <a:gd name="connsiteY5" fmla="*/ 1826376 h 3096437"/>
              <a:gd name="connsiteX6" fmla="*/ 3931100 w 4229063"/>
              <a:gd name="connsiteY6" fmla="*/ 2784458 h 3096437"/>
              <a:gd name="connsiteX7" fmla="*/ 3741989 w 4229063"/>
              <a:gd name="connsiteY7" fmla="*/ 3093697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931100 w 4229063"/>
              <a:gd name="connsiteY6" fmla="*/ 2797172 h 3109151"/>
              <a:gd name="connsiteX7" fmla="*/ 3741989 w 4229063"/>
              <a:gd name="connsiteY7" fmla="*/ 3106411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931100 w 4229063"/>
              <a:gd name="connsiteY6" fmla="*/ 2797172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26472 w 4229063"/>
              <a:gd name="connsiteY7" fmla="*/ 3106412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26472 w 4229063"/>
              <a:gd name="connsiteY7" fmla="*/ 3106412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611977 h 3210872"/>
              <a:gd name="connsiteX1" fmla="*/ 236043 w 4229063"/>
              <a:gd name="connsiteY1" fmla="*/ 114435 h 3210872"/>
              <a:gd name="connsiteX2" fmla="*/ 3395052 w 4229063"/>
              <a:gd name="connsiteY2" fmla="*/ 0 h 3210872"/>
              <a:gd name="connsiteX3" fmla="*/ 3719440 w 4229063"/>
              <a:gd name="connsiteY3" fmla="*/ 329973 h 3210872"/>
              <a:gd name="connsiteX4" fmla="*/ 4128291 w 4229063"/>
              <a:gd name="connsiteY4" fmla="*/ 1380640 h 3210872"/>
              <a:gd name="connsiteX5" fmla="*/ 4139699 w 4229063"/>
              <a:gd name="connsiteY5" fmla="*/ 1940811 h 3210872"/>
              <a:gd name="connsiteX6" fmla="*/ 3720753 w 4229063"/>
              <a:gd name="connsiteY6" fmla="*/ 2937040 h 3210872"/>
              <a:gd name="connsiteX7" fmla="*/ 3426472 w 4229063"/>
              <a:gd name="connsiteY7" fmla="*/ 3208133 h 3210872"/>
              <a:gd name="connsiteX8" fmla="*/ 229929 w 4229063"/>
              <a:gd name="connsiteY8" fmla="*/ 3210872 h 3210872"/>
              <a:gd name="connsiteX9" fmla="*/ 1113 w 4229063"/>
              <a:gd name="connsiteY9" fmla="*/ 2815793 h 3210872"/>
              <a:gd name="connsiteX10" fmla="*/ 0 w 4229063"/>
              <a:gd name="connsiteY10" fmla="*/ 1704398 h 3210872"/>
              <a:gd name="connsiteX11" fmla="*/ 462 w 4229063"/>
              <a:gd name="connsiteY11" fmla="*/ 611977 h 3210872"/>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20753 w 4229063"/>
              <a:gd name="connsiteY6" fmla="*/ 2822605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51433 w 4229063"/>
              <a:gd name="connsiteY6" fmla="*/ 2763881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51433 w 4229063"/>
              <a:gd name="connsiteY6" fmla="*/ 2763881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9063" h="3096437">
                <a:moveTo>
                  <a:pt x="462" y="497542"/>
                </a:moveTo>
                <a:cubicBezTo>
                  <a:pt x="4160" y="117023"/>
                  <a:pt x="41216" y="20591"/>
                  <a:pt x="236043" y="0"/>
                </a:cubicBezTo>
                <a:lnTo>
                  <a:pt x="3395052" y="12718"/>
                </a:lnTo>
                <a:cubicBezTo>
                  <a:pt x="3638377" y="15457"/>
                  <a:pt x="3629208" y="966"/>
                  <a:pt x="3719440" y="215538"/>
                </a:cubicBezTo>
                <a:lnTo>
                  <a:pt x="4128291" y="1266205"/>
                </a:lnTo>
                <a:cubicBezTo>
                  <a:pt x="4229063" y="1454641"/>
                  <a:pt x="4215587" y="1665852"/>
                  <a:pt x="4139699" y="1826376"/>
                </a:cubicBezTo>
                <a:lnTo>
                  <a:pt x="3751433" y="2763881"/>
                </a:lnTo>
                <a:cubicBezTo>
                  <a:pt x="3680535" y="2912488"/>
                  <a:pt x="3626079" y="3096437"/>
                  <a:pt x="3426472" y="3093698"/>
                </a:cubicBezTo>
                <a:lnTo>
                  <a:pt x="229929" y="3096437"/>
                </a:lnTo>
                <a:cubicBezTo>
                  <a:pt x="66095" y="3096437"/>
                  <a:pt x="8137" y="3019692"/>
                  <a:pt x="1113" y="2701358"/>
                </a:cubicBezTo>
                <a:lnTo>
                  <a:pt x="0" y="1589963"/>
                </a:lnTo>
                <a:cubicBezTo>
                  <a:pt x="154" y="1194221"/>
                  <a:pt x="308" y="893284"/>
                  <a:pt x="462" y="497542"/>
                </a:cubicBezTo>
                <a:close/>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sp>
        <p:nvSpPr>
          <p:cNvPr id="12" name="Freeform 11"/>
          <p:cNvSpPr/>
          <p:nvPr userDrawn="1"/>
        </p:nvSpPr>
        <p:spPr>
          <a:xfrm>
            <a:off x="342900" y="3992563"/>
            <a:ext cx="2060575" cy="657225"/>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492430 w 4286308"/>
              <a:gd name="connsiteY11" fmla="*/ 1437689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484244 w 4286308"/>
              <a:gd name="connsiteY10" fmla="*/ 1568169 h 3052171"/>
              <a:gd name="connsiteX11" fmla="*/ 492430 w 4286308"/>
              <a:gd name="connsiteY11" fmla="*/ 1437689 h 3052171"/>
              <a:gd name="connsiteX12" fmla="*/ 14559 w 4286308"/>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79154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128450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4015170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3785155 w 4282666"/>
              <a:gd name="connsiteY3" fmla="*/ 79193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2899 h 3052171"/>
              <a:gd name="connsiteX1" fmla="*/ 92804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82666"/>
              <a:gd name="connsiteY0" fmla="*/ 92899 h 3052171"/>
              <a:gd name="connsiteX1" fmla="*/ 132240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77737"/>
              <a:gd name="connsiteY0" fmla="*/ 92899 h 3052171"/>
              <a:gd name="connsiteX1" fmla="*/ 127311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83859 w 4277737"/>
              <a:gd name="connsiteY10" fmla="*/ 1435045 h 3052171"/>
              <a:gd name="connsiteX11" fmla="*/ 10917 w 4277737"/>
              <a:gd name="connsiteY11" fmla="*/ 92899 h 3052171"/>
              <a:gd name="connsiteX0" fmla="*/ 80311 w 4347131"/>
              <a:gd name="connsiteY0" fmla="*/ 92899 h 3052171"/>
              <a:gd name="connsiteX1" fmla="*/ 216423 w 4347131"/>
              <a:gd name="connsiteY1" fmla="*/ 93 h 3052171"/>
              <a:gd name="connsiteX2" fmla="*/ 3686744 w 4347131"/>
              <a:gd name="connsiteY2" fmla="*/ 0 h 3052171"/>
              <a:gd name="connsiteX3" fmla="*/ 3849620 w 4347131"/>
              <a:gd name="connsiteY3" fmla="*/ 76549 h 3052171"/>
              <a:gd name="connsiteX4" fmla="*/ 4330753 w 4347131"/>
              <a:gd name="connsiteY4" fmla="*/ 1439952 h 3052171"/>
              <a:gd name="connsiteX5" fmla="*/ 4330753 w 4347131"/>
              <a:gd name="connsiteY5" fmla="*/ 1576820 h 3052171"/>
              <a:gd name="connsiteX6" fmla="*/ 3852881 w 4347131"/>
              <a:gd name="connsiteY6" fmla="*/ 2964668 h 3052171"/>
              <a:gd name="connsiteX7" fmla="*/ 3673543 w 4347131"/>
              <a:gd name="connsiteY7" fmla="*/ 3049434 h 3052171"/>
              <a:gd name="connsiteX8" fmla="*/ 227421 w 4347131"/>
              <a:gd name="connsiteY8" fmla="*/ 3046790 h 3052171"/>
              <a:gd name="connsiteX9" fmla="*/ 92369 w 4347131"/>
              <a:gd name="connsiteY9" fmla="*/ 2966933 h 3052171"/>
              <a:gd name="connsiteX10" fmla="*/ 0 w 4347131"/>
              <a:gd name="connsiteY10" fmla="*/ 1589962 h 3052171"/>
              <a:gd name="connsiteX11" fmla="*/ 80311 w 4347131"/>
              <a:gd name="connsiteY11" fmla="*/ 92899 h 3052171"/>
              <a:gd name="connsiteX0" fmla="*/ 10918 w 4357587"/>
              <a:gd name="connsiteY0" fmla="*/ 402738 h 3052171"/>
              <a:gd name="connsiteX1" fmla="*/ 226879 w 4357587"/>
              <a:gd name="connsiteY1" fmla="*/ 93 h 3052171"/>
              <a:gd name="connsiteX2" fmla="*/ 3697200 w 4357587"/>
              <a:gd name="connsiteY2" fmla="*/ 0 h 3052171"/>
              <a:gd name="connsiteX3" fmla="*/ 3860076 w 4357587"/>
              <a:gd name="connsiteY3" fmla="*/ 76549 h 3052171"/>
              <a:gd name="connsiteX4" fmla="*/ 4341209 w 4357587"/>
              <a:gd name="connsiteY4" fmla="*/ 1439952 h 3052171"/>
              <a:gd name="connsiteX5" fmla="*/ 4341209 w 4357587"/>
              <a:gd name="connsiteY5" fmla="*/ 1576820 h 3052171"/>
              <a:gd name="connsiteX6" fmla="*/ 3863337 w 4357587"/>
              <a:gd name="connsiteY6" fmla="*/ 2964668 h 3052171"/>
              <a:gd name="connsiteX7" fmla="*/ 3683999 w 4357587"/>
              <a:gd name="connsiteY7" fmla="*/ 3049434 h 3052171"/>
              <a:gd name="connsiteX8" fmla="*/ 237877 w 4357587"/>
              <a:gd name="connsiteY8" fmla="*/ 3046790 h 3052171"/>
              <a:gd name="connsiteX9" fmla="*/ 102825 w 4357587"/>
              <a:gd name="connsiteY9" fmla="*/ 2966933 h 3052171"/>
              <a:gd name="connsiteX10" fmla="*/ 10456 w 4357587"/>
              <a:gd name="connsiteY10" fmla="*/ 1589962 h 3052171"/>
              <a:gd name="connsiteX11" fmla="*/ 10918 w 4357587"/>
              <a:gd name="connsiteY11" fmla="*/ 402738 h 3052171"/>
              <a:gd name="connsiteX0" fmla="*/ 11181 w 4357850"/>
              <a:gd name="connsiteY0" fmla="*/ 402738 h 3052171"/>
              <a:gd name="connsiteX1" fmla="*/ 227142 w 4357850"/>
              <a:gd name="connsiteY1" fmla="*/ 93 h 3052171"/>
              <a:gd name="connsiteX2" fmla="*/ 3697463 w 4357850"/>
              <a:gd name="connsiteY2" fmla="*/ 0 h 3052171"/>
              <a:gd name="connsiteX3" fmla="*/ 3860339 w 4357850"/>
              <a:gd name="connsiteY3" fmla="*/ 76549 h 3052171"/>
              <a:gd name="connsiteX4" fmla="*/ 4341472 w 4357850"/>
              <a:gd name="connsiteY4" fmla="*/ 1439952 h 3052171"/>
              <a:gd name="connsiteX5" fmla="*/ 4341472 w 4357850"/>
              <a:gd name="connsiteY5" fmla="*/ 1576820 h 3052171"/>
              <a:gd name="connsiteX6" fmla="*/ 3863600 w 4357850"/>
              <a:gd name="connsiteY6" fmla="*/ 2964668 h 3052171"/>
              <a:gd name="connsiteX7" fmla="*/ 3684262 w 4357850"/>
              <a:gd name="connsiteY7" fmla="*/ 3049434 h 3052171"/>
              <a:gd name="connsiteX8" fmla="*/ 238140 w 4357850"/>
              <a:gd name="connsiteY8" fmla="*/ 3046790 h 3052171"/>
              <a:gd name="connsiteX9" fmla="*/ 11831 w 4357850"/>
              <a:gd name="connsiteY9" fmla="*/ 2701358 h 3052171"/>
              <a:gd name="connsiteX10" fmla="*/ 10719 w 4357850"/>
              <a:gd name="connsiteY10" fmla="*/ 1589962 h 3052171"/>
              <a:gd name="connsiteX11" fmla="*/ 11181 w 4357850"/>
              <a:gd name="connsiteY11" fmla="*/ 402738 h 3052171"/>
              <a:gd name="connsiteX0" fmla="*/ 11181 w 4357850"/>
              <a:gd name="connsiteY0" fmla="*/ 402738 h 3052171"/>
              <a:gd name="connsiteX1" fmla="*/ 175809 w 4357850"/>
              <a:gd name="connsiteY1" fmla="*/ 96 h 3052171"/>
              <a:gd name="connsiteX2" fmla="*/ 3697463 w 4357850"/>
              <a:gd name="connsiteY2" fmla="*/ 0 h 3052171"/>
              <a:gd name="connsiteX3" fmla="*/ 3860339 w 4357850"/>
              <a:gd name="connsiteY3" fmla="*/ 76549 h 3052171"/>
              <a:gd name="connsiteX4" fmla="*/ 4341472 w 4357850"/>
              <a:gd name="connsiteY4" fmla="*/ 1439952 h 3052171"/>
              <a:gd name="connsiteX5" fmla="*/ 4341472 w 4357850"/>
              <a:gd name="connsiteY5" fmla="*/ 1576820 h 3052171"/>
              <a:gd name="connsiteX6" fmla="*/ 3863600 w 4357850"/>
              <a:gd name="connsiteY6" fmla="*/ 2964668 h 3052171"/>
              <a:gd name="connsiteX7" fmla="*/ 3684262 w 4357850"/>
              <a:gd name="connsiteY7" fmla="*/ 3049434 h 3052171"/>
              <a:gd name="connsiteX8" fmla="*/ 238140 w 4357850"/>
              <a:gd name="connsiteY8" fmla="*/ 3046790 h 3052171"/>
              <a:gd name="connsiteX9" fmla="*/ 11831 w 4357850"/>
              <a:gd name="connsiteY9" fmla="*/ 2701358 h 3052171"/>
              <a:gd name="connsiteX10" fmla="*/ 10719 w 4357850"/>
              <a:gd name="connsiteY10" fmla="*/ 1589962 h 3052171"/>
              <a:gd name="connsiteX11" fmla="*/ 11181 w 4357850"/>
              <a:gd name="connsiteY11" fmla="*/ 402738 h 3052171"/>
              <a:gd name="connsiteX0" fmla="*/ 11181 w 4357850"/>
              <a:gd name="connsiteY0" fmla="*/ 402738 h 3068925"/>
              <a:gd name="connsiteX1" fmla="*/ 175809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9 w 4357850"/>
              <a:gd name="connsiteY10" fmla="*/ 1589962 h 3068925"/>
              <a:gd name="connsiteX11" fmla="*/ 11181 w 4357850"/>
              <a:gd name="connsiteY11" fmla="*/ 402738 h 3068925"/>
              <a:gd name="connsiteX0" fmla="*/ 11181 w 4357850"/>
              <a:gd name="connsiteY0" fmla="*/ 402738 h 3068925"/>
              <a:gd name="connsiteX1" fmla="*/ 175809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068925"/>
              <a:gd name="connsiteX1" fmla="*/ 141587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090138"/>
              <a:gd name="connsiteX1" fmla="*/ 141587 w 4357850"/>
              <a:gd name="connsiteY1" fmla="*/ 96 h 3090138"/>
              <a:gd name="connsiteX2" fmla="*/ 3697463 w 4357850"/>
              <a:gd name="connsiteY2" fmla="*/ 0 h 3090138"/>
              <a:gd name="connsiteX3" fmla="*/ 3860339 w 4357850"/>
              <a:gd name="connsiteY3" fmla="*/ 76549 h 3090138"/>
              <a:gd name="connsiteX4" fmla="*/ 4341472 w 4357850"/>
              <a:gd name="connsiteY4" fmla="*/ 1439952 h 3090138"/>
              <a:gd name="connsiteX5" fmla="*/ 4341472 w 4357850"/>
              <a:gd name="connsiteY5" fmla="*/ 1576820 h 3090138"/>
              <a:gd name="connsiteX6" fmla="*/ 3863600 w 4357850"/>
              <a:gd name="connsiteY6" fmla="*/ 2964668 h 3090138"/>
              <a:gd name="connsiteX7" fmla="*/ 3684262 w 4357850"/>
              <a:gd name="connsiteY7" fmla="*/ 3049434 h 3090138"/>
              <a:gd name="connsiteX8" fmla="*/ 135474 w 4357850"/>
              <a:gd name="connsiteY8" fmla="*/ 3068925 h 3090138"/>
              <a:gd name="connsiteX9" fmla="*/ 11831 w 4357850"/>
              <a:gd name="connsiteY9" fmla="*/ 2701358 h 3090138"/>
              <a:gd name="connsiteX10" fmla="*/ 10718 w 4357850"/>
              <a:gd name="connsiteY10" fmla="*/ 1589963 h 3090138"/>
              <a:gd name="connsiteX11" fmla="*/ 11181 w 4357850"/>
              <a:gd name="connsiteY11" fmla="*/ 402738 h 3090138"/>
              <a:gd name="connsiteX0" fmla="*/ 11181 w 4357850"/>
              <a:gd name="connsiteY0" fmla="*/ 402738 h 3068925"/>
              <a:gd name="connsiteX1" fmla="*/ 141587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997513"/>
              <a:gd name="connsiteX1" fmla="*/ 141587 w 4357850"/>
              <a:gd name="connsiteY1" fmla="*/ 96 h 3997513"/>
              <a:gd name="connsiteX2" fmla="*/ 3697463 w 4357850"/>
              <a:gd name="connsiteY2" fmla="*/ 0 h 3997513"/>
              <a:gd name="connsiteX3" fmla="*/ 3860339 w 4357850"/>
              <a:gd name="connsiteY3" fmla="*/ 76549 h 3997513"/>
              <a:gd name="connsiteX4" fmla="*/ 4341472 w 4357850"/>
              <a:gd name="connsiteY4" fmla="*/ 1439952 h 3997513"/>
              <a:gd name="connsiteX5" fmla="*/ 4341472 w 4357850"/>
              <a:gd name="connsiteY5" fmla="*/ 1576820 h 3997513"/>
              <a:gd name="connsiteX6" fmla="*/ 3863600 w 4357850"/>
              <a:gd name="connsiteY6" fmla="*/ 2964668 h 3997513"/>
              <a:gd name="connsiteX7" fmla="*/ 3684262 w 4357850"/>
              <a:gd name="connsiteY7" fmla="*/ 3049434 h 3997513"/>
              <a:gd name="connsiteX8" fmla="*/ 135474 w 4357850"/>
              <a:gd name="connsiteY8" fmla="*/ 3068925 h 3997513"/>
              <a:gd name="connsiteX9" fmla="*/ 11831 w 4357850"/>
              <a:gd name="connsiteY9" fmla="*/ 2701358 h 3997513"/>
              <a:gd name="connsiteX10" fmla="*/ 10718 w 4357850"/>
              <a:gd name="connsiteY10" fmla="*/ 1589963 h 3997513"/>
              <a:gd name="connsiteX11" fmla="*/ 11181 w 4357850"/>
              <a:gd name="connsiteY11" fmla="*/ 402738 h 3997513"/>
              <a:gd name="connsiteX0" fmla="*/ 11181 w 4357850"/>
              <a:gd name="connsiteY0" fmla="*/ 402738 h 3090138"/>
              <a:gd name="connsiteX1" fmla="*/ 141587 w 4357850"/>
              <a:gd name="connsiteY1" fmla="*/ 96 h 3090138"/>
              <a:gd name="connsiteX2" fmla="*/ 3697463 w 4357850"/>
              <a:gd name="connsiteY2" fmla="*/ 0 h 3090138"/>
              <a:gd name="connsiteX3" fmla="*/ 3860339 w 4357850"/>
              <a:gd name="connsiteY3" fmla="*/ 76549 h 3090138"/>
              <a:gd name="connsiteX4" fmla="*/ 4341472 w 4357850"/>
              <a:gd name="connsiteY4" fmla="*/ 1439952 h 3090138"/>
              <a:gd name="connsiteX5" fmla="*/ 4341472 w 4357850"/>
              <a:gd name="connsiteY5" fmla="*/ 1576820 h 3090138"/>
              <a:gd name="connsiteX6" fmla="*/ 3863600 w 4357850"/>
              <a:gd name="connsiteY6" fmla="*/ 2964668 h 3090138"/>
              <a:gd name="connsiteX7" fmla="*/ 3684262 w 4357850"/>
              <a:gd name="connsiteY7" fmla="*/ 3049434 h 3090138"/>
              <a:gd name="connsiteX8" fmla="*/ 135474 w 4357850"/>
              <a:gd name="connsiteY8" fmla="*/ 3068925 h 3090138"/>
              <a:gd name="connsiteX9" fmla="*/ 11831 w 4357850"/>
              <a:gd name="connsiteY9" fmla="*/ 2701358 h 3090138"/>
              <a:gd name="connsiteX10" fmla="*/ 10718 w 4357850"/>
              <a:gd name="connsiteY10" fmla="*/ 1589963 h 3090138"/>
              <a:gd name="connsiteX11" fmla="*/ 11181 w 4357850"/>
              <a:gd name="connsiteY11" fmla="*/ 402738 h 3090138"/>
              <a:gd name="connsiteX0" fmla="*/ 11181 w 4349662"/>
              <a:gd name="connsiteY0" fmla="*/ 402738 h 3090138"/>
              <a:gd name="connsiteX1" fmla="*/ 141587 w 4349662"/>
              <a:gd name="connsiteY1" fmla="*/ 96 h 3090138"/>
              <a:gd name="connsiteX2" fmla="*/ 3697463 w 4349662"/>
              <a:gd name="connsiteY2" fmla="*/ 0 h 3090138"/>
              <a:gd name="connsiteX3" fmla="*/ 3860339 w 4349662"/>
              <a:gd name="connsiteY3" fmla="*/ 76549 h 3090138"/>
              <a:gd name="connsiteX4" fmla="*/ 4187473 w 4349662"/>
              <a:gd name="connsiteY4" fmla="*/ 1240774 h 3090138"/>
              <a:gd name="connsiteX5" fmla="*/ 4341472 w 4349662"/>
              <a:gd name="connsiteY5" fmla="*/ 1576820 h 3090138"/>
              <a:gd name="connsiteX6" fmla="*/ 3863600 w 4349662"/>
              <a:gd name="connsiteY6" fmla="*/ 2964668 h 3090138"/>
              <a:gd name="connsiteX7" fmla="*/ 3684262 w 4349662"/>
              <a:gd name="connsiteY7" fmla="*/ 3049434 h 3090138"/>
              <a:gd name="connsiteX8" fmla="*/ 135474 w 4349662"/>
              <a:gd name="connsiteY8" fmla="*/ 3068925 h 3090138"/>
              <a:gd name="connsiteX9" fmla="*/ 11831 w 4349662"/>
              <a:gd name="connsiteY9" fmla="*/ 2701358 h 3090138"/>
              <a:gd name="connsiteX10" fmla="*/ 10718 w 4349662"/>
              <a:gd name="connsiteY10" fmla="*/ 1589963 h 3090138"/>
              <a:gd name="connsiteX11" fmla="*/ 11181 w 4349662"/>
              <a:gd name="connsiteY11" fmla="*/ 402738 h 3090138"/>
              <a:gd name="connsiteX0" fmla="*/ 11181 w 4207067"/>
              <a:gd name="connsiteY0" fmla="*/ 402738 h 3090138"/>
              <a:gd name="connsiteX1" fmla="*/ 141587 w 4207067"/>
              <a:gd name="connsiteY1" fmla="*/ 96 h 3090138"/>
              <a:gd name="connsiteX2" fmla="*/ 3697463 w 4207067"/>
              <a:gd name="connsiteY2" fmla="*/ 0 h 3090138"/>
              <a:gd name="connsiteX3" fmla="*/ 3860339 w 4207067"/>
              <a:gd name="connsiteY3" fmla="*/ 76549 h 3090138"/>
              <a:gd name="connsiteX4" fmla="*/ 4187473 w 4207067"/>
              <a:gd name="connsiteY4" fmla="*/ 1240774 h 3090138"/>
              <a:gd name="connsiteX5" fmla="*/ 4198879 w 4207067"/>
              <a:gd name="connsiteY5" fmla="*/ 1864525 h 3090138"/>
              <a:gd name="connsiteX6" fmla="*/ 3863600 w 4207067"/>
              <a:gd name="connsiteY6" fmla="*/ 2964668 h 3090138"/>
              <a:gd name="connsiteX7" fmla="*/ 3684262 w 4207067"/>
              <a:gd name="connsiteY7" fmla="*/ 3049434 h 3090138"/>
              <a:gd name="connsiteX8" fmla="*/ 135474 w 4207067"/>
              <a:gd name="connsiteY8" fmla="*/ 3068925 h 3090138"/>
              <a:gd name="connsiteX9" fmla="*/ 11831 w 4207067"/>
              <a:gd name="connsiteY9" fmla="*/ 2701358 h 3090138"/>
              <a:gd name="connsiteX10" fmla="*/ 10718 w 4207067"/>
              <a:gd name="connsiteY10" fmla="*/ 1589963 h 3090138"/>
              <a:gd name="connsiteX11" fmla="*/ 11181 w 4207067"/>
              <a:gd name="connsiteY11" fmla="*/ 402738 h 3090138"/>
              <a:gd name="connsiteX0" fmla="*/ 11181 w 4207067"/>
              <a:gd name="connsiteY0" fmla="*/ 402738 h 3090138"/>
              <a:gd name="connsiteX1" fmla="*/ 141587 w 4207067"/>
              <a:gd name="connsiteY1" fmla="*/ 96 h 3090138"/>
              <a:gd name="connsiteX2" fmla="*/ 3697463 w 4207067"/>
              <a:gd name="connsiteY2" fmla="*/ 0 h 3090138"/>
              <a:gd name="connsiteX3" fmla="*/ 3860339 w 4207067"/>
              <a:gd name="connsiteY3" fmla="*/ 76549 h 3090138"/>
              <a:gd name="connsiteX4" fmla="*/ 4187473 w 4207067"/>
              <a:gd name="connsiteY4" fmla="*/ 1240774 h 3090138"/>
              <a:gd name="connsiteX5" fmla="*/ 4198879 w 4207067"/>
              <a:gd name="connsiteY5" fmla="*/ 1864525 h 3090138"/>
              <a:gd name="connsiteX6" fmla="*/ 3932044 w 4207067"/>
              <a:gd name="connsiteY6" fmla="*/ 2765490 h 3090138"/>
              <a:gd name="connsiteX7" fmla="*/ 3684262 w 4207067"/>
              <a:gd name="connsiteY7" fmla="*/ 3049434 h 3090138"/>
              <a:gd name="connsiteX8" fmla="*/ 135474 w 4207067"/>
              <a:gd name="connsiteY8" fmla="*/ 3068925 h 3090138"/>
              <a:gd name="connsiteX9" fmla="*/ 11831 w 4207067"/>
              <a:gd name="connsiteY9" fmla="*/ 2701358 h 3090138"/>
              <a:gd name="connsiteX10" fmla="*/ 10718 w 4207067"/>
              <a:gd name="connsiteY10" fmla="*/ 1589963 h 3090138"/>
              <a:gd name="connsiteX11" fmla="*/ 11181 w 4207067"/>
              <a:gd name="connsiteY11" fmla="*/ 402738 h 3090138"/>
              <a:gd name="connsiteX0" fmla="*/ 11181 w 4207067"/>
              <a:gd name="connsiteY0" fmla="*/ 402738 h 3096437"/>
              <a:gd name="connsiteX1" fmla="*/ 141587 w 4207067"/>
              <a:gd name="connsiteY1" fmla="*/ 96 h 3096437"/>
              <a:gd name="connsiteX2" fmla="*/ 3697463 w 4207067"/>
              <a:gd name="connsiteY2" fmla="*/ 0 h 3096437"/>
              <a:gd name="connsiteX3" fmla="*/ 3860339 w 4207067"/>
              <a:gd name="connsiteY3" fmla="*/ 76549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697463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32044 w 4242945"/>
              <a:gd name="connsiteY6" fmla="*/ 2765490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32044 w 4242945"/>
              <a:gd name="connsiteY6" fmla="*/ 2765490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12497 w 4242945"/>
              <a:gd name="connsiteY6" fmla="*/ 2822376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12497 w 4242945"/>
              <a:gd name="connsiteY6" fmla="*/ 2822376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45 w 4232910"/>
              <a:gd name="connsiteY0" fmla="*/ 497542 h 3096437"/>
              <a:gd name="connsiteX1" fmla="*/ 131552 w 4232910"/>
              <a:gd name="connsiteY1" fmla="*/ 96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125439 w 4232910"/>
              <a:gd name="connsiteY8" fmla="*/ 3068925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125439 w 4232910"/>
              <a:gd name="connsiteY8" fmla="*/ 3068925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117650"/>
              <a:gd name="connsiteX1" fmla="*/ 181373 w 4232910"/>
              <a:gd name="connsiteY1" fmla="*/ 0 h 3117650"/>
              <a:gd name="connsiteX2" fmla="*/ 3744463 w 4232910"/>
              <a:gd name="connsiteY2" fmla="*/ 0 h 3117650"/>
              <a:gd name="connsiteX3" fmla="*/ 3913862 w 4232910"/>
              <a:gd name="connsiteY3" fmla="*/ 240968 h 3117650"/>
              <a:gd name="connsiteX4" fmla="*/ 4177438 w 4232910"/>
              <a:gd name="connsiteY4" fmla="*/ 1240774 h 3117650"/>
              <a:gd name="connsiteX5" fmla="*/ 4188844 w 4232910"/>
              <a:gd name="connsiteY5" fmla="*/ 1864525 h 3117650"/>
              <a:gd name="connsiteX6" fmla="*/ 3931783 w 4232910"/>
              <a:gd name="connsiteY6" fmla="*/ 2784458 h 3117650"/>
              <a:gd name="connsiteX7" fmla="*/ 3742672 w 4232910"/>
              <a:gd name="connsiteY7" fmla="*/ 3093697 h 3117650"/>
              <a:gd name="connsiteX8" fmla="*/ 230612 w 4232910"/>
              <a:gd name="connsiteY8" fmla="*/ 3096437 h 3117650"/>
              <a:gd name="connsiteX9" fmla="*/ 1796 w 4232910"/>
              <a:gd name="connsiteY9" fmla="*/ 2701358 h 3117650"/>
              <a:gd name="connsiteX10" fmla="*/ 683 w 4232910"/>
              <a:gd name="connsiteY10" fmla="*/ 1589963 h 3117650"/>
              <a:gd name="connsiteX11" fmla="*/ 1145 w 4232910"/>
              <a:gd name="connsiteY11" fmla="*/ 497542 h 3117650"/>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236726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236726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462 w 4232227"/>
              <a:gd name="connsiteY0" fmla="*/ 497542 h 3096437"/>
              <a:gd name="connsiteX1" fmla="*/ 236043 w 4232227"/>
              <a:gd name="connsiteY1" fmla="*/ 0 h 3096437"/>
              <a:gd name="connsiteX2" fmla="*/ 3743780 w 4232227"/>
              <a:gd name="connsiteY2" fmla="*/ 0 h 3096437"/>
              <a:gd name="connsiteX3" fmla="*/ 3913179 w 4232227"/>
              <a:gd name="connsiteY3" fmla="*/ 240968 h 3096437"/>
              <a:gd name="connsiteX4" fmla="*/ 4176755 w 4232227"/>
              <a:gd name="connsiteY4" fmla="*/ 1240774 h 3096437"/>
              <a:gd name="connsiteX5" fmla="*/ 4188161 w 4232227"/>
              <a:gd name="connsiteY5" fmla="*/ 1864525 h 3096437"/>
              <a:gd name="connsiteX6" fmla="*/ 3931100 w 4232227"/>
              <a:gd name="connsiteY6" fmla="*/ 2784458 h 3096437"/>
              <a:gd name="connsiteX7" fmla="*/ 3741989 w 4232227"/>
              <a:gd name="connsiteY7" fmla="*/ 3093697 h 3096437"/>
              <a:gd name="connsiteX8" fmla="*/ 229929 w 4232227"/>
              <a:gd name="connsiteY8" fmla="*/ 3096437 h 3096437"/>
              <a:gd name="connsiteX9" fmla="*/ 1113 w 4232227"/>
              <a:gd name="connsiteY9" fmla="*/ 2701358 h 3096437"/>
              <a:gd name="connsiteX10" fmla="*/ 0 w 4232227"/>
              <a:gd name="connsiteY10" fmla="*/ 1589963 h 3096437"/>
              <a:gd name="connsiteX11" fmla="*/ 462 w 4232227"/>
              <a:gd name="connsiteY11" fmla="*/ 497542 h 3096437"/>
              <a:gd name="connsiteX0" fmla="*/ 462 w 4225672"/>
              <a:gd name="connsiteY0" fmla="*/ 497542 h 3096437"/>
              <a:gd name="connsiteX1" fmla="*/ 236043 w 4225672"/>
              <a:gd name="connsiteY1" fmla="*/ 0 h 3096437"/>
              <a:gd name="connsiteX2" fmla="*/ 3743780 w 4225672"/>
              <a:gd name="connsiteY2" fmla="*/ 0 h 3096437"/>
              <a:gd name="connsiteX3" fmla="*/ 3913179 w 4225672"/>
              <a:gd name="connsiteY3" fmla="*/ 240968 h 3096437"/>
              <a:gd name="connsiteX4" fmla="*/ 4106148 w 4225672"/>
              <a:gd name="connsiteY4" fmla="*/ 1240773 h 3096437"/>
              <a:gd name="connsiteX5" fmla="*/ 4188161 w 4225672"/>
              <a:gd name="connsiteY5" fmla="*/ 1864525 h 3096437"/>
              <a:gd name="connsiteX6" fmla="*/ 3931100 w 4225672"/>
              <a:gd name="connsiteY6" fmla="*/ 2784458 h 3096437"/>
              <a:gd name="connsiteX7" fmla="*/ 3741989 w 4225672"/>
              <a:gd name="connsiteY7" fmla="*/ 3093697 h 3096437"/>
              <a:gd name="connsiteX8" fmla="*/ 229929 w 4225672"/>
              <a:gd name="connsiteY8" fmla="*/ 3096437 h 3096437"/>
              <a:gd name="connsiteX9" fmla="*/ 1113 w 4225672"/>
              <a:gd name="connsiteY9" fmla="*/ 2701358 h 3096437"/>
              <a:gd name="connsiteX10" fmla="*/ 0 w 4225672"/>
              <a:gd name="connsiteY10" fmla="*/ 1589963 h 3096437"/>
              <a:gd name="connsiteX11" fmla="*/ 462 w 4225672"/>
              <a:gd name="connsiteY11" fmla="*/ 497542 h 3096437"/>
              <a:gd name="connsiteX0" fmla="*/ 462 w 4161620"/>
              <a:gd name="connsiteY0" fmla="*/ 497542 h 3096437"/>
              <a:gd name="connsiteX1" fmla="*/ 236043 w 4161620"/>
              <a:gd name="connsiteY1" fmla="*/ 0 h 3096437"/>
              <a:gd name="connsiteX2" fmla="*/ 3743780 w 4161620"/>
              <a:gd name="connsiteY2" fmla="*/ 0 h 3096437"/>
              <a:gd name="connsiteX3" fmla="*/ 3913179 w 4161620"/>
              <a:gd name="connsiteY3" fmla="*/ 240968 h 3096437"/>
              <a:gd name="connsiteX4" fmla="*/ 4106148 w 4161620"/>
              <a:gd name="connsiteY4" fmla="*/ 1240773 h 3096437"/>
              <a:gd name="connsiteX5" fmla="*/ 4100949 w 4161620"/>
              <a:gd name="connsiteY5" fmla="*/ 1877241 h 3096437"/>
              <a:gd name="connsiteX6" fmla="*/ 3931100 w 4161620"/>
              <a:gd name="connsiteY6" fmla="*/ 2784458 h 3096437"/>
              <a:gd name="connsiteX7" fmla="*/ 3741989 w 4161620"/>
              <a:gd name="connsiteY7" fmla="*/ 3093697 h 3096437"/>
              <a:gd name="connsiteX8" fmla="*/ 229929 w 4161620"/>
              <a:gd name="connsiteY8" fmla="*/ 3096437 h 3096437"/>
              <a:gd name="connsiteX9" fmla="*/ 1113 w 4161620"/>
              <a:gd name="connsiteY9" fmla="*/ 2701358 h 3096437"/>
              <a:gd name="connsiteX10" fmla="*/ 0 w 4161620"/>
              <a:gd name="connsiteY10" fmla="*/ 1589963 h 3096437"/>
              <a:gd name="connsiteX11" fmla="*/ 462 w 4161620"/>
              <a:gd name="connsiteY11" fmla="*/ 497542 h 3096437"/>
              <a:gd name="connsiteX0" fmla="*/ 462 w 4176837"/>
              <a:gd name="connsiteY0" fmla="*/ 497542 h 3096437"/>
              <a:gd name="connsiteX1" fmla="*/ 236043 w 4176837"/>
              <a:gd name="connsiteY1" fmla="*/ 0 h 3096437"/>
              <a:gd name="connsiteX2" fmla="*/ 3743780 w 4176837"/>
              <a:gd name="connsiteY2" fmla="*/ 0 h 3096437"/>
              <a:gd name="connsiteX3" fmla="*/ 3913179 w 4176837"/>
              <a:gd name="connsiteY3" fmla="*/ 240968 h 3096437"/>
              <a:gd name="connsiteX4" fmla="*/ 4106148 w 4176837"/>
              <a:gd name="connsiteY4" fmla="*/ 1240773 h 3096437"/>
              <a:gd name="connsiteX5" fmla="*/ 4100949 w 4176837"/>
              <a:gd name="connsiteY5" fmla="*/ 1877241 h 3096437"/>
              <a:gd name="connsiteX6" fmla="*/ 3931100 w 4176837"/>
              <a:gd name="connsiteY6" fmla="*/ 2784458 h 3096437"/>
              <a:gd name="connsiteX7" fmla="*/ 3741989 w 4176837"/>
              <a:gd name="connsiteY7" fmla="*/ 3093697 h 3096437"/>
              <a:gd name="connsiteX8" fmla="*/ 229929 w 4176837"/>
              <a:gd name="connsiteY8" fmla="*/ 3096437 h 3096437"/>
              <a:gd name="connsiteX9" fmla="*/ 1113 w 4176837"/>
              <a:gd name="connsiteY9" fmla="*/ 2701358 h 3096437"/>
              <a:gd name="connsiteX10" fmla="*/ 0 w 4176837"/>
              <a:gd name="connsiteY10" fmla="*/ 1589963 h 3096437"/>
              <a:gd name="connsiteX11" fmla="*/ 462 w 4176837"/>
              <a:gd name="connsiteY11" fmla="*/ 497542 h 3096437"/>
              <a:gd name="connsiteX0" fmla="*/ 462 w 4206920"/>
              <a:gd name="connsiteY0" fmla="*/ 497542 h 3096437"/>
              <a:gd name="connsiteX1" fmla="*/ 236043 w 4206920"/>
              <a:gd name="connsiteY1" fmla="*/ 0 h 3096437"/>
              <a:gd name="connsiteX2" fmla="*/ 3743780 w 4206920"/>
              <a:gd name="connsiteY2" fmla="*/ 0 h 3096437"/>
              <a:gd name="connsiteX3" fmla="*/ 3913179 w 4206920"/>
              <a:gd name="connsiteY3" fmla="*/ 240968 h 3096437"/>
              <a:gd name="connsiteX4" fmla="*/ 4106148 w 4206920"/>
              <a:gd name="connsiteY4" fmla="*/ 1240773 h 3096437"/>
              <a:gd name="connsiteX5" fmla="*/ 4100949 w 4206920"/>
              <a:gd name="connsiteY5" fmla="*/ 1877241 h 3096437"/>
              <a:gd name="connsiteX6" fmla="*/ 3931100 w 4206920"/>
              <a:gd name="connsiteY6" fmla="*/ 2784458 h 3096437"/>
              <a:gd name="connsiteX7" fmla="*/ 3741989 w 4206920"/>
              <a:gd name="connsiteY7" fmla="*/ 3093697 h 3096437"/>
              <a:gd name="connsiteX8" fmla="*/ 229929 w 4206920"/>
              <a:gd name="connsiteY8" fmla="*/ 3096437 h 3096437"/>
              <a:gd name="connsiteX9" fmla="*/ 1113 w 4206920"/>
              <a:gd name="connsiteY9" fmla="*/ 2701358 h 3096437"/>
              <a:gd name="connsiteX10" fmla="*/ 0 w 4206920"/>
              <a:gd name="connsiteY10" fmla="*/ 1589963 h 3096437"/>
              <a:gd name="connsiteX11" fmla="*/ 462 w 4206920"/>
              <a:gd name="connsiteY11" fmla="*/ 497542 h 3096437"/>
              <a:gd name="connsiteX0" fmla="*/ 462 w 4212455"/>
              <a:gd name="connsiteY0" fmla="*/ 497542 h 3096437"/>
              <a:gd name="connsiteX1" fmla="*/ 236043 w 4212455"/>
              <a:gd name="connsiteY1" fmla="*/ 0 h 3096437"/>
              <a:gd name="connsiteX2" fmla="*/ 3743780 w 4212455"/>
              <a:gd name="connsiteY2" fmla="*/ 0 h 3096437"/>
              <a:gd name="connsiteX3" fmla="*/ 3913179 w 4212455"/>
              <a:gd name="connsiteY3" fmla="*/ 240968 h 3096437"/>
              <a:gd name="connsiteX4" fmla="*/ 4111683 w 4212455"/>
              <a:gd name="connsiteY4" fmla="*/ 1317065 h 3096437"/>
              <a:gd name="connsiteX5" fmla="*/ 4100949 w 4212455"/>
              <a:gd name="connsiteY5" fmla="*/ 1877241 h 3096437"/>
              <a:gd name="connsiteX6" fmla="*/ 3931100 w 4212455"/>
              <a:gd name="connsiteY6" fmla="*/ 2784458 h 3096437"/>
              <a:gd name="connsiteX7" fmla="*/ 3741989 w 4212455"/>
              <a:gd name="connsiteY7" fmla="*/ 3093697 h 3096437"/>
              <a:gd name="connsiteX8" fmla="*/ 229929 w 4212455"/>
              <a:gd name="connsiteY8" fmla="*/ 3096437 h 3096437"/>
              <a:gd name="connsiteX9" fmla="*/ 1113 w 4212455"/>
              <a:gd name="connsiteY9" fmla="*/ 2701358 h 3096437"/>
              <a:gd name="connsiteX10" fmla="*/ 0 w 4212455"/>
              <a:gd name="connsiteY10" fmla="*/ 1589963 h 3096437"/>
              <a:gd name="connsiteX11" fmla="*/ 462 w 4212455"/>
              <a:gd name="connsiteY11" fmla="*/ 497542 h 3096437"/>
              <a:gd name="connsiteX0" fmla="*/ 462 w 4245667"/>
              <a:gd name="connsiteY0" fmla="*/ 497542 h 3096437"/>
              <a:gd name="connsiteX1" fmla="*/ 236043 w 4245667"/>
              <a:gd name="connsiteY1" fmla="*/ 0 h 3096437"/>
              <a:gd name="connsiteX2" fmla="*/ 3743780 w 4245667"/>
              <a:gd name="connsiteY2" fmla="*/ 0 h 3096437"/>
              <a:gd name="connsiteX3" fmla="*/ 3913179 w 4245667"/>
              <a:gd name="connsiteY3" fmla="*/ 240968 h 3096437"/>
              <a:gd name="connsiteX4" fmla="*/ 4144896 w 4245667"/>
              <a:gd name="connsiteY4" fmla="*/ 1304351 h 3096437"/>
              <a:gd name="connsiteX5" fmla="*/ 4100949 w 4245667"/>
              <a:gd name="connsiteY5" fmla="*/ 1877241 h 3096437"/>
              <a:gd name="connsiteX6" fmla="*/ 3931100 w 4245667"/>
              <a:gd name="connsiteY6" fmla="*/ 2784458 h 3096437"/>
              <a:gd name="connsiteX7" fmla="*/ 3741989 w 4245667"/>
              <a:gd name="connsiteY7" fmla="*/ 3093697 h 3096437"/>
              <a:gd name="connsiteX8" fmla="*/ 229929 w 4245667"/>
              <a:gd name="connsiteY8" fmla="*/ 3096437 h 3096437"/>
              <a:gd name="connsiteX9" fmla="*/ 1113 w 4245667"/>
              <a:gd name="connsiteY9" fmla="*/ 2701358 h 3096437"/>
              <a:gd name="connsiteX10" fmla="*/ 0 w 4245667"/>
              <a:gd name="connsiteY10" fmla="*/ 1589963 h 3096437"/>
              <a:gd name="connsiteX11" fmla="*/ 462 w 4245667"/>
              <a:gd name="connsiteY11" fmla="*/ 497542 h 3096437"/>
              <a:gd name="connsiteX0" fmla="*/ 462 w 4245667"/>
              <a:gd name="connsiteY0" fmla="*/ 497542 h 3096437"/>
              <a:gd name="connsiteX1" fmla="*/ 236043 w 4245667"/>
              <a:gd name="connsiteY1" fmla="*/ 0 h 3096437"/>
              <a:gd name="connsiteX2" fmla="*/ 3743780 w 4245667"/>
              <a:gd name="connsiteY2" fmla="*/ 0 h 3096437"/>
              <a:gd name="connsiteX3" fmla="*/ 3913179 w 4245667"/>
              <a:gd name="connsiteY3" fmla="*/ 240968 h 3096437"/>
              <a:gd name="connsiteX4" fmla="*/ 4144896 w 4245667"/>
              <a:gd name="connsiteY4" fmla="*/ 1304351 h 3096437"/>
              <a:gd name="connsiteX5" fmla="*/ 4128628 w 4245667"/>
              <a:gd name="connsiteY5" fmla="*/ 1800948 h 3096437"/>
              <a:gd name="connsiteX6" fmla="*/ 3931100 w 4245667"/>
              <a:gd name="connsiteY6" fmla="*/ 2784458 h 3096437"/>
              <a:gd name="connsiteX7" fmla="*/ 3741989 w 4245667"/>
              <a:gd name="connsiteY7" fmla="*/ 3093697 h 3096437"/>
              <a:gd name="connsiteX8" fmla="*/ 229929 w 4245667"/>
              <a:gd name="connsiteY8" fmla="*/ 3096437 h 3096437"/>
              <a:gd name="connsiteX9" fmla="*/ 1113 w 4245667"/>
              <a:gd name="connsiteY9" fmla="*/ 2701358 h 3096437"/>
              <a:gd name="connsiteX10" fmla="*/ 0 w 4245667"/>
              <a:gd name="connsiteY10" fmla="*/ 1589963 h 3096437"/>
              <a:gd name="connsiteX11" fmla="*/ 462 w 4245667"/>
              <a:gd name="connsiteY11" fmla="*/ 497542 h 3096437"/>
              <a:gd name="connsiteX0" fmla="*/ 462 w 4229063"/>
              <a:gd name="connsiteY0" fmla="*/ 497542 h 3096437"/>
              <a:gd name="connsiteX1" fmla="*/ 236043 w 4229063"/>
              <a:gd name="connsiteY1" fmla="*/ 0 h 3096437"/>
              <a:gd name="connsiteX2" fmla="*/ 3743780 w 4229063"/>
              <a:gd name="connsiteY2" fmla="*/ 0 h 3096437"/>
              <a:gd name="connsiteX3" fmla="*/ 3913179 w 4229063"/>
              <a:gd name="connsiteY3" fmla="*/ 240968 h 3096437"/>
              <a:gd name="connsiteX4" fmla="*/ 4128291 w 4229063"/>
              <a:gd name="connsiteY4" fmla="*/ 1266205 h 3096437"/>
              <a:gd name="connsiteX5" fmla="*/ 4128628 w 4229063"/>
              <a:gd name="connsiteY5" fmla="*/ 1800948 h 3096437"/>
              <a:gd name="connsiteX6" fmla="*/ 3931100 w 4229063"/>
              <a:gd name="connsiteY6" fmla="*/ 2784458 h 3096437"/>
              <a:gd name="connsiteX7" fmla="*/ 3741989 w 4229063"/>
              <a:gd name="connsiteY7" fmla="*/ 3093697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743780 w 4229063"/>
              <a:gd name="connsiteY2" fmla="*/ 0 h 3096437"/>
              <a:gd name="connsiteX3" fmla="*/ 3913179 w 4229063"/>
              <a:gd name="connsiteY3" fmla="*/ 240968 h 3096437"/>
              <a:gd name="connsiteX4" fmla="*/ 4128291 w 4229063"/>
              <a:gd name="connsiteY4" fmla="*/ 1266205 h 3096437"/>
              <a:gd name="connsiteX5" fmla="*/ 4139699 w 4229063"/>
              <a:gd name="connsiteY5" fmla="*/ 1826376 h 3096437"/>
              <a:gd name="connsiteX6" fmla="*/ 3931100 w 4229063"/>
              <a:gd name="connsiteY6" fmla="*/ 2784458 h 3096437"/>
              <a:gd name="connsiteX7" fmla="*/ 3741989 w 4229063"/>
              <a:gd name="connsiteY7" fmla="*/ 3093697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931100 w 4229063"/>
              <a:gd name="connsiteY6" fmla="*/ 2797172 h 3109151"/>
              <a:gd name="connsiteX7" fmla="*/ 3741989 w 4229063"/>
              <a:gd name="connsiteY7" fmla="*/ 3106411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931100 w 4229063"/>
              <a:gd name="connsiteY6" fmla="*/ 2797172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26472 w 4229063"/>
              <a:gd name="connsiteY7" fmla="*/ 3106412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26472 w 4229063"/>
              <a:gd name="connsiteY7" fmla="*/ 3106412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611977 h 3210872"/>
              <a:gd name="connsiteX1" fmla="*/ 236043 w 4229063"/>
              <a:gd name="connsiteY1" fmla="*/ 114435 h 3210872"/>
              <a:gd name="connsiteX2" fmla="*/ 3395052 w 4229063"/>
              <a:gd name="connsiteY2" fmla="*/ 0 h 3210872"/>
              <a:gd name="connsiteX3" fmla="*/ 3719440 w 4229063"/>
              <a:gd name="connsiteY3" fmla="*/ 329973 h 3210872"/>
              <a:gd name="connsiteX4" fmla="*/ 4128291 w 4229063"/>
              <a:gd name="connsiteY4" fmla="*/ 1380640 h 3210872"/>
              <a:gd name="connsiteX5" fmla="*/ 4139699 w 4229063"/>
              <a:gd name="connsiteY5" fmla="*/ 1940811 h 3210872"/>
              <a:gd name="connsiteX6" fmla="*/ 3720753 w 4229063"/>
              <a:gd name="connsiteY6" fmla="*/ 2937040 h 3210872"/>
              <a:gd name="connsiteX7" fmla="*/ 3426472 w 4229063"/>
              <a:gd name="connsiteY7" fmla="*/ 3208133 h 3210872"/>
              <a:gd name="connsiteX8" fmla="*/ 229929 w 4229063"/>
              <a:gd name="connsiteY8" fmla="*/ 3210872 h 3210872"/>
              <a:gd name="connsiteX9" fmla="*/ 1113 w 4229063"/>
              <a:gd name="connsiteY9" fmla="*/ 2815793 h 3210872"/>
              <a:gd name="connsiteX10" fmla="*/ 0 w 4229063"/>
              <a:gd name="connsiteY10" fmla="*/ 1704398 h 3210872"/>
              <a:gd name="connsiteX11" fmla="*/ 462 w 4229063"/>
              <a:gd name="connsiteY11" fmla="*/ 611977 h 3210872"/>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20753 w 4229063"/>
              <a:gd name="connsiteY6" fmla="*/ 2822605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51433 w 4229063"/>
              <a:gd name="connsiteY6" fmla="*/ 2763881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51433 w 4229063"/>
              <a:gd name="connsiteY6" fmla="*/ 2763881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9063" h="3096437">
                <a:moveTo>
                  <a:pt x="462" y="497542"/>
                </a:moveTo>
                <a:cubicBezTo>
                  <a:pt x="4160" y="117023"/>
                  <a:pt x="41216" y="20591"/>
                  <a:pt x="236043" y="0"/>
                </a:cubicBezTo>
                <a:lnTo>
                  <a:pt x="3395052" y="12718"/>
                </a:lnTo>
                <a:cubicBezTo>
                  <a:pt x="3638377" y="15457"/>
                  <a:pt x="3629208" y="966"/>
                  <a:pt x="3719440" y="215538"/>
                </a:cubicBezTo>
                <a:lnTo>
                  <a:pt x="4128291" y="1266205"/>
                </a:lnTo>
                <a:cubicBezTo>
                  <a:pt x="4229063" y="1454641"/>
                  <a:pt x="4215587" y="1665852"/>
                  <a:pt x="4139699" y="1826376"/>
                </a:cubicBezTo>
                <a:lnTo>
                  <a:pt x="3751433" y="2763881"/>
                </a:lnTo>
                <a:cubicBezTo>
                  <a:pt x="3680535" y="2912488"/>
                  <a:pt x="3626079" y="3096437"/>
                  <a:pt x="3426472" y="3093698"/>
                </a:cubicBezTo>
                <a:lnTo>
                  <a:pt x="229929" y="3096437"/>
                </a:lnTo>
                <a:cubicBezTo>
                  <a:pt x="66095" y="3096437"/>
                  <a:pt x="8137" y="3019692"/>
                  <a:pt x="1113" y="2701358"/>
                </a:cubicBezTo>
                <a:lnTo>
                  <a:pt x="0" y="1589963"/>
                </a:lnTo>
                <a:cubicBezTo>
                  <a:pt x="154" y="1194221"/>
                  <a:pt x="308" y="893284"/>
                  <a:pt x="462" y="497542"/>
                </a:cubicBezTo>
                <a:close/>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sp>
        <p:nvSpPr>
          <p:cNvPr id="13" name="Freeform 12"/>
          <p:cNvSpPr/>
          <p:nvPr userDrawn="1"/>
        </p:nvSpPr>
        <p:spPr>
          <a:xfrm>
            <a:off x="342900" y="2944813"/>
            <a:ext cx="2060575" cy="657225"/>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492430 w 4286308"/>
              <a:gd name="connsiteY11" fmla="*/ 1437689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484244 w 4286308"/>
              <a:gd name="connsiteY10" fmla="*/ 1568169 h 3052171"/>
              <a:gd name="connsiteX11" fmla="*/ 492430 w 4286308"/>
              <a:gd name="connsiteY11" fmla="*/ 1437689 h 3052171"/>
              <a:gd name="connsiteX12" fmla="*/ 14559 w 4286308"/>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79154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128450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4015170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3785155 w 4282666"/>
              <a:gd name="connsiteY3" fmla="*/ 79193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2899 h 3052171"/>
              <a:gd name="connsiteX1" fmla="*/ 92804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82666"/>
              <a:gd name="connsiteY0" fmla="*/ 92899 h 3052171"/>
              <a:gd name="connsiteX1" fmla="*/ 132240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77737"/>
              <a:gd name="connsiteY0" fmla="*/ 92899 h 3052171"/>
              <a:gd name="connsiteX1" fmla="*/ 127311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83859 w 4277737"/>
              <a:gd name="connsiteY10" fmla="*/ 1435045 h 3052171"/>
              <a:gd name="connsiteX11" fmla="*/ 10917 w 4277737"/>
              <a:gd name="connsiteY11" fmla="*/ 92899 h 3052171"/>
              <a:gd name="connsiteX0" fmla="*/ 80311 w 4347131"/>
              <a:gd name="connsiteY0" fmla="*/ 92899 h 3052171"/>
              <a:gd name="connsiteX1" fmla="*/ 216423 w 4347131"/>
              <a:gd name="connsiteY1" fmla="*/ 93 h 3052171"/>
              <a:gd name="connsiteX2" fmla="*/ 3686744 w 4347131"/>
              <a:gd name="connsiteY2" fmla="*/ 0 h 3052171"/>
              <a:gd name="connsiteX3" fmla="*/ 3849620 w 4347131"/>
              <a:gd name="connsiteY3" fmla="*/ 76549 h 3052171"/>
              <a:gd name="connsiteX4" fmla="*/ 4330753 w 4347131"/>
              <a:gd name="connsiteY4" fmla="*/ 1439952 h 3052171"/>
              <a:gd name="connsiteX5" fmla="*/ 4330753 w 4347131"/>
              <a:gd name="connsiteY5" fmla="*/ 1576820 h 3052171"/>
              <a:gd name="connsiteX6" fmla="*/ 3852881 w 4347131"/>
              <a:gd name="connsiteY6" fmla="*/ 2964668 h 3052171"/>
              <a:gd name="connsiteX7" fmla="*/ 3673543 w 4347131"/>
              <a:gd name="connsiteY7" fmla="*/ 3049434 h 3052171"/>
              <a:gd name="connsiteX8" fmla="*/ 227421 w 4347131"/>
              <a:gd name="connsiteY8" fmla="*/ 3046790 h 3052171"/>
              <a:gd name="connsiteX9" fmla="*/ 92369 w 4347131"/>
              <a:gd name="connsiteY9" fmla="*/ 2966933 h 3052171"/>
              <a:gd name="connsiteX10" fmla="*/ 0 w 4347131"/>
              <a:gd name="connsiteY10" fmla="*/ 1589962 h 3052171"/>
              <a:gd name="connsiteX11" fmla="*/ 80311 w 4347131"/>
              <a:gd name="connsiteY11" fmla="*/ 92899 h 3052171"/>
              <a:gd name="connsiteX0" fmla="*/ 10918 w 4357587"/>
              <a:gd name="connsiteY0" fmla="*/ 402738 h 3052171"/>
              <a:gd name="connsiteX1" fmla="*/ 226879 w 4357587"/>
              <a:gd name="connsiteY1" fmla="*/ 93 h 3052171"/>
              <a:gd name="connsiteX2" fmla="*/ 3697200 w 4357587"/>
              <a:gd name="connsiteY2" fmla="*/ 0 h 3052171"/>
              <a:gd name="connsiteX3" fmla="*/ 3860076 w 4357587"/>
              <a:gd name="connsiteY3" fmla="*/ 76549 h 3052171"/>
              <a:gd name="connsiteX4" fmla="*/ 4341209 w 4357587"/>
              <a:gd name="connsiteY4" fmla="*/ 1439952 h 3052171"/>
              <a:gd name="connsiteX5" fmla="*/ 4341209 w 4357587"/>
              <a:gd name="connsiteY5" fmla="*/ 1576820 h 3052171"/>
              <a:gd name="connsiteX6" fmla="*/ 3863337 w 4357587"/>
              <a:gd name="connsiteY6" fmla="*/ 2964668 h 3052171"/>
              <a:gd name="connsiteX7" fmla="*/ 3683999 w 4357587"/>
              <a:gd name="connsiteY7" fmla="*/ 3049434 h 3052171"/>
              <a:gd name="connsiteX8" fmla="*/ 237877 w 4357587"/>
              <a:gd name="connsiteY8" fmla="*/ 3046790 h 3052171"/>
              <a:gd name="connsiteX9" fmla="*/ 102825 w 4357587"/>
              <a:gd name="connsiteY9" fmla="*/ 2966933 h 3052171"/>
              <a:gd name="connsiteX10" fmla="*/ 10456 w 4357587"/>
              <a:gd name="connsiteY10" fmla="*/ 1589962 h 3052171"/>
              <a:gd name="connsiteX11" fmla="*/ 10918 w 4357587"/>
              <a:gd name="connsiteY11" fmla="*/ 402738 h 3052171"/>
              <a:gd name="connsiteX0" fmla="*/ 11181 w 4357850"/>
              <a:gd name="connsiteY0" fmla="*/ 402738 h 3052171"/>
              <a:gd name="connsiteX1" fmla="*/ 227142 w 4357850"/>
              <a:gd name="connsiteY1" fmla="*/ 93 h 3052171"/>
              <a:gd name="connsiteX2" fmla="*/ 3697463 w 4357850"/>
              <a:gd name="connsiteY2" fmla="*/ 0 h 3052171"/>
              <a:gd name="connsiteX3" fmla="*/ 3860339 w 4357850"/>
              <a:gd name="connsiteY3" fmla="*/ 76549 h 3052171"/>
              <a:gd name="connsiteX4" fmla="*/ 4341472 w 4357850"/>
              <a:gd name="connsiteY4" fmla="*/ 1439952 h 3052171"/>
              <a:gd name="connsiteX5" fmla="*/ 4341472 w 4357850"/>
              <a:gd name="connsiteY5" fmla="*/ 1576820 h 3052171"/>
              <a:gd name="connsiteX6" fmla="*/ 3863600 w 4357850"/>
              <a:gd name="connsiteY6" fmla="*/ 2964668 h 3052171"/>
              <a:gd name="connsiteX7" fmla="*/ 3684262 w 4357850"/>
              <a:gd name="connsiteY7" fmla="*/ 3049434 h 3052171"/>
              <a:gd name="connsiteX8" fmla="*/ 238140 w 4357850"/>
              <a:gd name="connsiteY8" fmla="*/ 3046790 h 3052171"/>
              <a:gd name="connsiteX9" fmla="*/ 11831 w 4357850"/>
              <a:gd name="connsiteY9" fmla="*/ 2701358 h 3052171"/>
              <a:gd name="connsiteX10" fmla="*/ 10719 w 4357850"/>
              <a:gd name="connsiteY10" fmla="*/ 1589962 h 3052171"/>
              <a:gd name="connsiteX11" fmla="*/ 11181 w 4357850"/>
              <a:gd name="connsiteY11" fmla="*/ 402738 h 3052171"/>
              <a:gd name="connsiteX0" fmla="*/ 11181 w 4357850"/>
              <a:gd name="connsiteY0" fmla="*/ 402738 h 3052171"/>
              <a:gd name="connsiteX1" fmla="*/ 175809 w 4357850"/>
              <a:gd name="connsiteY1" fmla="*/ 96 h 3052171"/>
              <a:gd name="connsiteX2" fmla="*/ 3697463 w 4357850"/>
              <a:gd name="connsiteY2" fmla="*/ 0 h 3052171"/>
              <a:gd name="connsiteX3" fmla="*/ 3860339 w 4357850"/>
              <a:gd name="connsiteY3" fmla="*/ 76549 h 3052171"/>
              <a:gd name="connsiteX4" fmla="*/ 4341472 w 4357850"/>
              <a:gd name="connsiteY4" fmla="*/ 1439952 h 3052171"/>
              <a:gd name="connsiteX5" fmla="*/ 4341472 w 4357850"/>
              <a:gd name="connsiteY5" fmla="*/ 1576820 h 3052171"/>
              <a:gd name="connsiteX6" fmla="*/ 3863600 w 4357850"/>
              <a:gd name="connsiteY6" fmla="*/ 2964668 h 3052171"/>
              <a:gd name="connsiteX7" fmla="*/ 3684262 w 4357850"/>
              <a:gd name="connsiteY7" fmla="*/ 3049434 h 3052171"/>
              <a:gd name="connsiteX8" fmla="*/ 238140 w 4357850"/>
              <a:gd name="connsiteY8" fmla="*/ 3046790 h 3052171"/>
              <a:gd name="connsiteX9" fmla="*/ 11831 w 4357850"/>
              <a:gd name="connsiteY9" fmla="*/ 2701358 h 3052171"/>
              <a:gd name="connsiteX10" fmla="*/ 10719 w 4357850"/>
              <a:gd name="connsiteY10" fmla="*/ 1589962 h 3052171"/>
              <a:gd name="connsiteX11" fmla="*/ 11181 w 4357850"/>
              <a:gd name="connsiteY11" fmla="*/ 402738 h 3052171"/>
              <a:gd name="connsiteX0" fmla="*/ 11181 w 4357850"/>
              <a:gd name="connsiteY0" fmla="*/ 402738 h 3068925"/>
              <a:gd name="connsiteX1" fmla="*/ 175809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9 w 4357850"/>
              <a:gd name="connsiteY10" fmla="*/ 1589962 h 3068925"/>
              <a:gd name="connsiteX11" fmla="*/ 11181 w 4357850"/>
              <a:gd name="connsiteY11" fmla="*/ 402738 h 3068925"/>
              <a:gd name="connsiteX0" fmla="*/ 11181 w 4357850"/>
              <a:gd name="connsiteY0" fmla="*/ 402738 h 3068925"/>
              <a:gd name="connsiteX1" fmla="*/ 175809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068925"/>
              <a:gd name="connsiteX1" fmla="*/ 141587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090138"/>
              <a:gd name="connsiteX1" fmla="*/ 141587 w 4357850"/>
              <a:gd name="connsiteY1" fmla="*/ 96 h 3090138"/>
              <a:gd name="connsiteX2" fmla="*/ 3697463 w 4357850"/>
              <a:gd name="connsiteY2" fmla="*/ 0 h 3090138"/>
              <a:gd name="connsiteX3" fmla="*/ 3860339 w 4357850"/>
              <a:gd name="connsiteY3" fmla="*/ 76549 h 3090138"/>
              <a:gd name="connsiteX4" fmla="*/ 4341472 w 4357850"/>
              <a:gd name="connsiteY4" fmla="*/ 1439952 h 3090138"/>
              <a:gd name="connsiteX5" fmla="*/ 4341472 w 4357850"/>
              <a:gd name="connsiteY5" fmla="*/ 1576820 h 3090138"/>
              <a:gd name="connsiteX6" fmla="*/ 3863600 w 4357850"/>
              <a:gd name="connsiteY6" fmla="*/ 2964668 h 3090138"/>
              <a:gd name="connsiteX7" fmla="*/ 3684262 w 4357850"/>
              <a:gd name="connsiteY7" fmla="*/ 3049434 h 3090138"/>
              <a:gd name="connsiteX8" fmla="*/ 135474 w 4357850"/>
              <a:gd name="connsiteY8" fmla="*/ 3068925 h 3090138"/>
              <a:gd name="connsiteX9" fmla="*/ 11831 w 4357850"/>
              <a:gd name="connsiteY9" fmla="*/ 2701358 h 3090138"/>
              <a:gd name="connsiteX10" fmla="*/ 10718 w 4357850"/>
              <a:gd name="connsiteY10" fmla="*/ 1589963 h 3090138"/>
              <a:gd name="connsiteX11" fmla="*/ 11181 w 4357850"/>
              <a:gd name="connsiteY11" fmla="*/ 402738 h 3090138"/>
              <a:gd name="connsiteX0" fmla="*/ 11181 w 4357850"/>
              <a:gd name="connsiteY0" fmla="*/ 402738 h 3068925"/>
              <a:gd name="connsiteX1" fmla="*/ 141587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997513"/>
              <a:gd name="connsiteX1" fmla="*/ 141587 w 4357850"/>
              <a:gd name="connsiteY1" fmla="*/ 96 h 3997513"/>
              <a:gd name="connsiteX2" fmla="*/ 3697463 w 4357850"/>
              <a:gd name="connsiteY2" fmla="*/ 0 h 3997513"/>
              <a:gd name="connsiteX3" fmla="*/ 3860339 w 4357850"/>
              <a:gd name="connsiteY3" fmla="*/ 76549 h 3997513"/>
              <a:gd name="connsiteX4" fmla="*/ 4341472 w 4357850"/>
              <a:gd name="connsiteY4" fmla="*/ 1439952 h 3997513"/>
              <a:gd name="connsiteX5" fmla="*/ 4341472 w 4357850"/>
              <a:gd name="connsiteY5" fmla="*/ 1576820 h 3997513"/>
              <a:gd name="connsiteX6" fmla="*/ 3863600 w 4357850"/>
              <a:gd name="connsiteY6" fmla="*/ 2964668 h 3997513"/>
              <a:gd name="connsiteX7" fmla="*/ 3684262 w 4357850"/>
              <a:gd name="connsiteY7" fmla="*/ 3049434 h 3997513"/>
              <a:gd name="connsiteX8" fmla="*/ 135474 w 4357850"/>
              <a:gd name="connsiteY8" fmla="*/ 3068925 h 3997513"/>
              <a:gd name="connsiteX9" fmla="*/ 11831 w 4357850"/>
              <a:gd name="connsiteY9" fmla="*/ 2701358 h 3997513"/>
              <a:gd name="connsiteX10" fmla="*/ 10718 w 4357850"/>
              <a:gd name="connsiteY10" fmla="*/ 1589963 h 3997513"/>
              <a:gd name="connsiteX11" fmla="*/ 11181 w 4357850"/>
              <a:gd name="connsiteY11" fmla="*/ 402738 h 3997513"/>
              <a:gd name="connsiteX0" fmla="*/ 11181 w 4357850"/>
              <a:gd name="connsiteY0" fmla="*/ 402738 h 3090138"/>
              <a:gd name="connsiteX1" fmla="*/ 141587 w 4357850"/>
              <a:gd name="connsiteY1" fmla="*/ 96 h 3090138"/>
              <a:gd name="connsiteX2" fmla="*/ 3697463 w 4357850"/>
              <a:gd name="connsiteY2" fmla="*/ 0 h 3090138"/>
              <a:gd name="connsiteX3" fmla="*/ 3860339 w 4357850"/>
              <a:gd name="connsiteY3" fmla="*/ 76549 h 3090138"/>
              <a:gd name="connsiteX4" fmla="*/ 4341472 w 4357850"/>
              <a:gd name="connsiteY4" fmla="*/ 1439952 h 3090138"/>
              <a:gd name="connsiteX5" fmla="*/ 4341472 w 4357850"/>
              <a:gd name="connsiteY5" fmla="*/ 1576820 h 3090138"/>
              <a:gd name="connsiteX6" fmla="*/ 3863600 w 4357850"/>
              <a:gd name="connsiteY6" fmla="*/ 2964668 h 3090138"/>
              <a:gd name="connsiteX7" fmla="*/ 3684262 w 4357850"/>
              <a:gd name="connsiteY7" fmla="*/ 3049434 h 3090138"/>
              <a:gd name="connsiteX8" fmla="*/ 135474 w 4357850"/>
              <a:gd name="connsiteY8" fmla="*/ 3068925 h 3090138"/>
              <a:gd name="connsiteX9" fmla="*/ 11831 w 4357850"/>
              <a:gd name="connsiteY9" fmla="*/ 2701358 h 3090138"/>
              <a:gd name="connsiteX10" fmla="*/ 10718 w 4357850"/>
              <a:gd name="connsiteY10" fmla="*/ 1589963 h 3090138"/>
              <a:gd name="connsiteX11" fmla="*/ 11181 w 4357850"/>
              <a:gd name="connsiteY11" fmla="*/ 402738 h 3090138"/>
              <a:gd name="connsiteX0" fmla="*/ 11181 w 4349662"/>
              <a:gd name="connsiteY0" fmla="*/ 402738 h 3090138"/>
              <a:gd name="connsiteX1" fmla="*/ 141587 w 4349662"/>
              <a:gd name="connsiteY1" fmla="*/ 96 h 3090138"/>
              <a:gd name="connsiteX2" fmla="*/ 3697463 w 4349662"/>
              <a:gd name="connsiteY2" fmla="*/ 0 h 3090138"/>
              <a:gd name="connsiteX3" fmla="*/ 3860339 w 4349662"/>
              <a:gd name="connsiteY3" fmla="*/ 76549 h 3090138"/>
              <a:gd name="connsiteX4" fmla="*/ 4187473 w 4349662"/>
              <a:gd name="connsiteY4" fmla="*/ 1240774 h 3090138"/>
              <a:gd name="connsiteX5" fmla="*/ 4341472 w 4349662"/>
              <a:gd name="connsiteY5" fmla="*/ 1576820 h 3090138"/>
              <a:gd name="connsiteX6" fmla="*/ 3863600 w 4349662"/>
              <a:gd name="connsiteY6" fmla="*/ 2964668 h 3090138"/>
              <a:gd name="connsiteX7" fmla="*/ 3684262 w 4349662"/>
              <a:gd name="connsiteY7" fmla="*/ 3049434 h 3090138"/>
              <a:gd name="connsiteX8" fmla="*/ 135474 w 4349662"/>
              <a:gd name="connsiteY8" fmla="*/ 3068925 h 3090138"/>
              <a:gd name="connsiteX9" fmla="*/ 11831 w 4349662"/>
              <a:gd name="connsiteY9" fmla="*/ 2701358 h 3090138"/>
              <a:gd name="connsiteX10" fmla="*/ 10718 w 4349662"/>
              <a:gd name="connsiteY10" fmla="*/ 1589963 h 3090138"/>
              <a:gd name="connsiteX11" fmla="*/ 11181 w 4349662"/>
              <a:gd name="connsiteY11" fmla="*/ 402738 h 3090138"/>
              <a:gd name="connsiteX0" fmla="*/ 11181 w 4207067"/>
              <a:gd name="connsiteY0" fmla="*/ 402738 h 3090138"/>
              <a:gd name="connsiteX1" fmla="*/ 141587 w 4207067"/>
              <a:gd name="connsiteY1" fmla="*/ 96 h 3090138"/>
              <a:gd name="connsiteX2" fmla="*/ 3697463 w 4207067"/>
              <a:gd name="connsiteY2" fmla="*/ 0 h 3090138"/>
              <a:gd name="connsiteX3" fmla="*/ 3860339 w 4207067"/>
              <a:gd name="connsiteY3" fmla="*/ 76549 h 3090138"/>
              <a:gd name="connsiteX4" fmla="*/ 4187473 w 4207067"/>
              <a:gd name="connsiteY4" fmla="*/ 1240774 h 3090138"/>
              <a:gd name="connsiteX5" fmla="*/ 4198879 w 4207067"/>
              <a:gd name="connsiteY5" fmla="*/ 1864525 h 3090138"/>
              <a:gd name="connsiteX6" fmla="*/ 3863600 w 4207067"/>
              <a:gd name="connsiteY6" fmla="*/ 2964668 h 3090138"/>
              <a:gd name="connsiteX7" fmla="*/ 3684262 w 4207067"/>
              <a:gd name="connsiteY7" fmla="*/ 3049434 h 3090138"/>
              <a:gd name="connsiteX8" fmla="*/ 135474 w 4207067"/>
              <a:gd name="connsiteY8" fmla="*/ 3068925 h 3090138"/>
              <a:gd name="connsiteX9" fmla="*/ 11831 w 4207067"/>
              <a:gd name="connsiteY9" fmla="*/ 2701358 h 3090138"/>
              <a:gd name="connsiteX10" fmla="*/ 10718 w 4207067"/>
              <a:gd name="connsiteY10" fmla="*/ 1589963 h 3090138"/>
              <a:gd name="connsiteX11" fmla="*/ 11181 w 4207067"/>
              <a:gd name="connsiteY11" fmla="*/ 402738 h 3090138"/>
              <a:gd name="connsiteX0" fmla="*/ 11181 w 4207067"/>
              <a:gd name="connsiteY0" fmla="*/ 402738 h 3090138"/>
              <a:gd name="connsiteX1" fmla="*/ 141587 w 4207067"/>
              <a:gd name="connsiteY1" fmla="*/ 96 h 3090138"/>
              <a:gd name="connsiteX2" fmla="*/ 3697463 w 4207067"/>
              <a:gd name="connsiteY2" fmla="*/ 0 h 3090138"/>
              <a:gd name="connsiteX3" fmla="*/ 3860339 w 4207067"/>
              <a:gd name="connsiteY3" fmla="*/ 76549 h 3090138"/>
              <a:gd name="connsiteX4" fmla="*/ 4187473 w 4207067"/>
              <a:gd name="connsiteY4" fmla="*/ 1240774 h 3090138"/>
              <a:gd name="connsiteX5" fmla="*/ 4198879 w 4207067"/>
              <a:gd name="connsiteY5" fmla="*/ 1864525 h 3090138"/>
              <a:gd name="connsiteX6" fmla="*/ 3932044 w 4207067"/>
              <a:gd name="connsiteY6" fmla="*/ 2765490 h 3090138"/>
              <a:gd name="connsiteX7" fmla="*/ 3684262 w 4207067"/>
              <a:gd name="connsiteY7" fmla="*/ 3049434 h 3090138"/>
              <a:gd name="connsiteX8" fmla="*/ 135474 w 4207067"/>
              <a:gd name="connsiteY8" fmla="*/ 3068925 h 3090138"/>
              <a:gd name="connsiteX9" fmla="*/ 11831 w 4207067"/>
              <a:gd name="connsiteY9" fmla="*/ 2701358 h 3090138"/>
              <a:gd name="connsiteX10" fmla="*/ 10718 w 4207067"/>
              <a:gd name="connsiteY10" fmla="*/ 1589963 h 3090138"/>
              <a:gd name="connsiteX11" fmla="*/ 11181 w 4207067"/>
              <a:gd name="connsiteY11" fmla="*/ 402738 h 3090138"/>
              <a:gd name="connsiteX0" fmla="*/ 11181 w 4207067"/>
              <a:gd name="connsiteY0" fmla="*/ 402738 h 3096437"/>
              <a:gd name="connsiteX1" fmla="*/ 141587 w 4207067"/>
              <a:gd name="connsiteY1" fmla="*/ 96 h 3096437"/>
              <a:gd name="connsiteX2" fmla="*/ 3697463 w 4207067"/>
              <a:gd name="connsiteY2" fmla="*/ 0 h 3096437"/>
              <a:gd name="connsiteX3" fmla="*/ 3860339 w 4207067"/>
              <a:gd name="connsiteY3" fmla="*/ 76549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697463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32044 w 4242945"/>
              <a:gd name="connsiteY6" fmla="*/ 2765490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32044 w 4242945"/>
              <a:gd name="connsiteY6" fmla="*/ 2765490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12497 w 4242945"/>
              <a:gd name="connsiteY6" fmla="*/ 2822376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12497 w 4242945"/>
              <a:gd name="connsiteY6" fmla="*/ 2822376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45 w 4232910"/>
              <a:gd name="connsiteY0" fmla="*/ 497542 h 3096437"/>
              <a:gd name="connsiteX1" fmla="*/ 131552 w 4232910"/>
              <a:gd name="connsiteY1" fmla="*/ 96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125439 w 4232910"/>
              <a:gd name="connsiteY8" fmla="*/ 3068925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125439 w 4232910"/>
              <a:gd name="connsiteY8" fmla="*/ 3068925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117650"/>
              <a:gd name="connsiteX1" fmla="*/ 181373 w 4232910"/>
              <a:gd name="connsiteY1" fmla="*/ 0 h 3117650"/>
              <a:gd name="connsiteX2" fmla="*/ 3744463 w 4232910"/>
              <a:gd name="connsiteY2" fmla="*/ 0 h 3117650"/>
              <a:gd name="connsiteX3" fmla="*/ 3913862 w 4232910"/>
              <a:gd name="connsiteY3" fmla="*/ 240968 h 3117650"/>
              <a:gd name="connsiteX4" fmla="*/ 4177438 w 4232910"/>
              <a:gd name="connsiteY4" fmla="*/ 1240774 h 3117650"/>
              <a:gd name="connsiteX5" fmla="*/ 4188844 w 4232910"/>
              <a:gd name="connsiteY5" fmla="*/ 1864525 h 3117650"/>
              <a:gd name="connsiteX6" fmla="*/ 3931783 w 4232910"/>
              <a:gd name="connsiteY6" fmla="*/ 2784458 h 3117650"/>
              <a:gd name="connsiteX7" fmla="*/ 3742672 w 4232910"/>
              <a:gd name="connsiteY7" fmla="*/ 3093697 h 3117650"/>
              <a:gd name="connsiteX8" fmla="*/ 230612 w 4232910"/>
              <a:gd name="connsiteY8" fmla="*/ 3096437 h 3117650"/>
              <a:gd name="connsiteX9" fmla="*/ 1796 w 4232910"/>
              <a:gd name="connsiteY9" fmla="*/ 2701358 h 3117650"/>
              <a:gd name="connsiteX10" fmla="*/ 683 w 4232910"/>
              <a:gd name="connsiteY10" fmla="*/ 1589963 h 3117650"/>
              <a:gd name="connsiteX11" fmla="*/ 1145 w 4232910"/>
              <a:gd name="connsiteY11" fmla="*/ 497542 h 3117650"/>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236726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236726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462 w 4232227"/>
              <a:gd name="connsiteY0" fmla="*/ 497542 h 3096437"/>
              <a:gd name="connsiteX1" fmla="*/ 236043 w 4232227"/>
              <a:gd name="connsiteY1" fmla="*/ 0 h 3096437"/>
              <a:gd name="connsiteX2" fmla="*/ 3743780 w 4232227"/>
              <a:gd name="connsiteY2" fmla="*/ 0 h 3096437"/>
              <a:gd name="connsiteX3" fmla="*/ 3913179 w 4232227"/>
              <a:gd name="connsiteY3" fmla="*/ 240968 h 3096437"/>
              <a:gd name="connsiteX4" fmla="*/ 4176755 w 4232227"/>
              <a:gd name="connsiteY4" fmla="*/ 1240774 h 3096437"/>
              <a:gd name="connsiteX5" fmla="*/ 4188161 w 4232227"/>
              <a:gd name="connsiteY5" fmla="*/ 1864525 h 3096437"/>
              <a:gd name="connsiteX6" fmla="*/ 3931100 w 4232227"/>
              <a:gd name="connsiteY6" fmla="*/ 2784458 h 3096437"/>
              <a:gd name="connsiteX7" fmla="*/ 3741989 w 4232227"/>
              <a:gd name="connsiteY7" fmla="*/ 3093697 h 3096437"/>
              <a:gd name="connsiteX8" fmla="*/ 229929 w 4232227"/>
              <a:gd name="connsiteY8" fmla="*/ 3096437 h 3096437"/>
              <a:gd name="connsiteX9" fmla="*/ 1113 w 4232227"/>
              <a:gd name="connsiteY9" fmla="*/ 2701358 h 3096437"/>
              <a:gd name="connsiteX10" fmla="*/ 0 w 4232227"/>
              <a:gd name="connsiteY10" fmla="*/ 1589963 h 3096437"/>
              <a:gd name="connsiteX11" fmla="*/ 462 w 4232227"/>
              <a:gd name="connsiteY11" fmla="*/ 497542 h 3096437"/>
              <a:gd name="connsiteX0" fmla="*/ 462 w 4225672"/>
              <a:gd name="connsiteY0" fmla="*/ 497542 h 3096437"/>
              <a:gd name="connsiteX1" fmla="*/ 236043 w 4225672"/>
              <a:gd name="connsiteY1" fmla="*/ 0 h 3096437"/>
              <a:gd name="connsiteX2" fmla="*/ 3743780 w 4225672"/>
              <a:gd name="connsiteY2" fmla="*/ 0 h 3096437"/>
              <a:gd name="connsiteX3" fmla="*/ 3913179 w 4225672"/>
              <a:gd name="connsiteY3" fmla="*/ 240968 h 3096437"/>
              <a:gd name="connsiteX4" fmla="*/ 4106148 w 4225672"/>
              <a:gd name="connsiteY4" fmla="*/ 1240773 h 3096437"/>
              <a:gd name="connsiteX5" fmla="*/ 4188161 w 4225672"/>
              <a:gd name="connsiteY5" fmla="*/ 1864525 h 3096437"/>
              <a:gd name="connsiteX6" fmla="*/ 3931100 w 4225672"/>
              <a:gd name="connsiteY6" fmla="*/ 2784458 h 3096437"/>
              <a:gd name="connsiteX7" fmla="*/ 3741989 w 4225672"/>
              <a:gd name="connsiteY7" fmla="*/ 3093697 h 3096437"/>
              <a:gd name="connsiteX8" fmla="*/ 229929 w 4225672"/>
              <a:gd name="connsiteY8" fmla="*/ 3096437 h 3096437"/>
              <a:gd name="connsiteX9" fmla="*/ 1113 w 4225672"/>
              <a:gd name="connsiteY9" fmla="*/ 2701358 h 3096437"/>
              <a:gd name="connsiteX10" fmla="*/ 0 w 4225672"/>
              <a:gd name="connsiteY10" fmla="*/ 1589963 h 3096437"/>
              <a:gd name="connsiteX11" fmla="*/ 462 w 4225672"/>
              <a:gd name="connsiteY11" fmla="*/ 497542 h 3096437"/>
              <a:gd name="connsiteX0" fmla="*/ 462 w 4161620"/>
              <a:gd name="connsiteY0" fmla="*/ 497542 h 3096437"/>
              <a:gd name="connsiteX1" fmla="*/ 236043 w 4161620"/>
              <a:gd name="connsiteY1" fmla="*/ 0 h 3096437"/>
              <a:gd name="connsiteX2" fmla="*/ 3743780 w 4161620"/>
              <a:gd name="connsiteY2" fmla="*/ 0 h 3096437"/>
              <a:gd name="connsiteX3" fmla="*/ 3913179 w 4161620"/>
              <a:gd name="connsiteY3" fmla="*/ 240968 h 3096437"/>
              <a:gd name="connsiteX4" fmla="*/ 4106148 w 4161620"/>
              <a:gd name="connsiteY4" fmla="*/ 1240773 h 3096437"/>
              <a:gd name="connsiteX5" fmla="*/ 4100949 w 4161620"/>
              <a:gd name="connsiteY5" fmla="*/ 1877241 h 3096437"/>
              <a:gd name="connsiteX6" fmla="*/ 3931100 w 4161620"/>
              <a:gd name="connsiteY6" fmla="*/ 2784458 h 3096437"/>
              <a:gd name="connsiteX7" fmla="*/ 3741989 w 4161620"/>
              <a:gd name="connsiteY7" fmla="*/ 3093697 h 3096437"/>
              <a:gd name="connsiteX8" fmla="*/ 229929 w 4161620"/>
              <a:gd name="connsiteY8" fmla="*/ 3096437 h 3096437"/>
              <a:gd name="connsiteX9" fmla="*/ 1113 w 4161620"/>
              <a:gd name="connsiteY9" fmla="*/ 2701358 h 3096437"/>
              <a:gd name="connsiteX10" fmla="*/ 0 w 4161620"/>
              <a:gd name="connsiteY10" fmla="*/ 1589963 h 3096437"/>
              <a:gd name="connsiteX11" fmla="*/ 462 w 4161620"/>
              <a:gd name="connsiteY11" fmla="*/ 497542 h 3096437"/>
              <a:gd name="connsiteX0" fmla="*/ 462 w 4176837"/>
              <a:gd name="connsiteY0" fmla="*/ 497542 h 3096437"/>
              <a:gd name="connsiteX1" fmla="*/ 236043 w 4176837"/>
              <a:gd name="connsiteY1" fmla="*/ 0 h 3096437"/>
              <a:gd name="connsiteX2" fmla="*/ 3743780 w 4176837"/>
              <a:gd name="connsiteY2" fmla="*/ 0 h 3096437"/>
              <a:gd name="connsiteX3" fmla="*/ 3913179 w 4176837"/>
              <a:gd name="connsiteY3" fmla="*/ 240968 h 3096437"/>
              <a:gd name="connsiteX4" fmla="*/ 4106148 w 4176837"/>
              <a:gd name="connsiteY4" fmla="*/ 1240773 h 3096437"/>
              <a:gd name="connsiteX5" fmla="*/ 4100949 w 4176837"/>
              <a:gd name="connsiteY5" fmla="*/ 1877241 h 3096437"/>
              <a:gd name="connsiteX6" fmla="*/ 3931100 w 4176837"/>
              <a:gd name="connsiteY6" fmla="*/ 2784458 h 3096437"/>
              <a:gd name="connsiteX7" fmla="*/ 3741989 w 4176837"/>
              <a:gd name="connsiteY7" fmla="*/ 3093697 h 3096437"/>
              <a:gd name="connsiteX8" fmla="*/ 229929 w 4176837"/>
              <a:gd name="connsiteY8" fmla="*/ 3096437 h 3096437"/>
              <a:gd name="connsiteX9" fmla="*/ 1113 w 4176837"/>
              <a:gd name="connsiteY9" fmla="*/ 2701358 h 3096437"/>
              <a:gd name="connsiteX10" fmla="*/ 0 w 4176837"/>
              <a:gd name="connsiteY10" fmla="*/ 1589963 h 3096437"/>
              <a:gd name="connsiteX11" fmla="*/ 462 w 4176837"/>
              <a:gd name="connsiteY11" fmla="*/ 497542 h 3096437"/>
              <a:gd name="connsiteX0" fmla="*/ 462 w 4206920"/>
              <a:gd name="connsiteY0" fmla="*/ 497542 h 3096437"/>
              <a:gd name="connsiteX1" fmla="*/ 236043 w 4206920"/>
              <a:gd name="connsiteY1" fmla="*/ 0 h 3096437"/>
              <a:gd name="connsiteX2" fmla="*/ 3743780 w 4206920"/>
              <a:gd name="connsiteY2" fmla="*/ 0 h 3096437"/>
              <a:gd name="connsiteX3" fmla="*/ 3913179 w 4206920"/>
              <a:gd name="connsiteY3" fmla="*/ 240968 h 3096437"/>
              <a:gd name="connsiteX4" fmla="*/ 4106148 w 4206920"/>
              <a:gd name="connsiteY4" fmla="*/ 1240773 h 3096437"/>
              <a:gd name="connsiteX5" fmla="*/ 4100949 w 4206920"/>
              <a:gd name="connsiteY5" fmla="*/ 1877241 h 3096437"/>
              <a:gd name="connsiteX6" fmla="*/ 3931100 w 4206920"/>
              <a:gd name="connsiteY6" fmla="*/ 2784458 h 3096437"/>
              <a:gd name="connsiteX7" fmla="*/ 3741989 w 4206920"/>
              <a:gd name="connsiteY7" fmla="*/ 3093697 h 3096437"/>
              <a:gd name="connsiteX8" fmla="*/ 229929 w 4206920"/>
              <a:gd name="connsiteY8" fmla="*/ 3096437 h 3096437"/>
              <a:gd name="connsiteX9" fmla="*/ 1113 w 4206920"/>
              <a:gd name="connsiteY9" fmla="*/ 2701358 h 3096437"/>
              <a:gd name="connsiteX10" fmla="*/ 0 w 4206920"/>
              <a:gd name="connsiteY10" fmla="*/ 1589963 h 3096437"/>
              <a:gd name="connsiteX11" fmla="*/ 462 w 4206920"/>
              <a:gd name="connsiteY11" fmla="*/ 497542 h 3096437"/>
              <a:gd name="connsiteX0" fmla="*/ 462 w 4212455"/>
              <a:gd name="connsiteY0" fmla="*/ 497542 h 3096437"/>
              <a:gd name="connsiteX1" fmla="*/ 236043 w 4212455"/>
              <a:gd name="connsiteY1" fmla="*/ 0 h 3096437"/>
              <a:gd name="connsiteX2" fmla="*/ 3743780 w 4212455"/>
              <a:gd name="connsiteY2" fmla="*/ 0 h 3096437"/>
              <a:gd name="connsiteX3" fmla="*/ 3913179 w 4212455"/>
              <a:gd name="connsiteY3" fmla="*/ 240968 h 3096437"/>
              <a:gd name="connsiteX4" fmla="*/ 4111683 w 4212455"/>
              <a:gd name="connsiteY4" fmla="*/ 1317065 h 3096437"/>
              <a:gd name="connsiteX5" fmla="*/ 4100949 w 4212455"/>
              <a:gd name="connsiteY5" fmla="*/ 1877241 h 3096437"/>
              <a:gd name="connsiteX6" fmla="*/ 3931100 w 4212455"/>
              <a:gd name="connsiteY6" fmla="*/ 2784458 h 3096437"/>
              <a:gd name="connsiteX7" fmla="*/ 3741989 w 4212455"/>
              <a:gd name="connsiteY7" fmla="*/ 3093697 h 3096437"/>
              <a:gd name="connsiteX8" fmla="*/ 229929 w 4212455"/>
              <a:gd name="connsiteY8" fmla="*/ 3096437 h 3096437"/>
              <a:gd name="connsiteX9" fmla="*/ 1113 w 4212455"/>
              <a:gd name="connsiteY9" fmla="*/ 2701358 h 3096437"/>
              <a:gd name="connsiteX10" fmla="*/ 0 w 4212455"/>
              <a:gd name="connsiteY10" fmla="*/ 1589963 h 3096437"/>
              <a:gd name="connsiteX11" fmla="*/ 462 w 4212455"/>
              <a:gd name="connsiteY11" fmla="*/ 497542 h 3096437"/>
              <a:gd name="connsiteX0" fmla="*/ 462 w 4245667"/>
              <a:gd name="connsiteY0" fmla="*/ 497542 h 3096437"/>
              <a:gd name="connsiteX1" fmla="*/ 236043 w 4245667"/>
              <a:gd name="connsiteY1" fmla="*/ 0 h 3096437"/>
              <a:gd name="connsiteX2" fmla="*/ 3743780 w 4245667"/>
              <a:gd name="connsiteY2" fmla="*/ 0 h 3096437"/>
              <a:gd name="connsiteX3" fmla="*/ 3913179 w 4245667"/>
              <a:gd name="connsiteY3" fmla="*/ 240968 h 3096437"/>
              <a:gd name="connsiteX4" fmla="*/ 4144896 w 4245667"/>
              <a:gd name="connsiteY4" fmla="*/ 1304351 h 3096437"/>
              <a:gd name="connsiteX5" fmla="*/ 4100949 w 4245667"/>
              <a:gd name="connsiteY5" fmla="*/ 1877241 h 3096437"/>
              <a:gd name="connsiteX6" fmla="*/ 3931100 w 4245667"/>
              <a:gd name="connsiteY6" fmla="*/ 2784458 h 3096437"/>
              <a:gd name="connsiteX7" fmla="*/ 3741989 w 4245667"/>
              <a:gd name="connsiteY7" fmla="*/ 3093697 h 3096437"/>
              <a:gd name="connsiteX8" fmla="*/ 229929 w 4245667"/>
              <a:gd name="connsiteY8" fmla="*/ 3096437 h 3096437"/>
              <a:gd name="connsiteX9" fmla="*/ 1113 w 4245667"/>
              <a:gd name="connsiteY9" fmla="*/ 2701358 h 3096437"/>
              <a:gd name="connsiteX10" fmla="*/ 0 w 4245667"/>
              <a:gd name="connsiteY10" fmla="*/ 1589963 h 3096437"/>
              <a:gd name="connsiteX11" fmla="*/ 462 w 4245667"/>
              <a:gd name="connsiteY11" fmla="*/ 497542 h 3096437"/>
              <a:gd name="connsiteX0" fmla="*/ 462 w 4245667"/>
              <a:gd name="connsiteY0" fmla="*/ 497542 h 3096437"/>
              <a:gd name="connsiteX1" fmla="*/ 236043 w 4245667"/>
              <a:gd name="connsiteY1" fmla="*/ 0 h 3096437"/>
              <a:gd name="connsiteX2" fmla="*/ 3743780 w 4245667"/>
              <a:gd name="connsiteY2" fmla="*/ 0 h 3096437"/>
              <a:gd name="connsiteX3" fmla="*/ 3913179 w 4245667"/>
              <a:gd name="connsiteY3" fmla="*/ 240968 h 3096437"/>
              <a:gd name="connsiteX4" fmla="*/ 4144896 w 4245667"/>
              <a:gd name="connsiteY4" fmla="*/ 1304351 h 3096437"/>
              <a:gd name="connsiteX5" fmla="*/ 4128628 w 4245667"/>
              <a:gd name="connsiteY5" fmla="*/ 1800948 h 3096437"/>
              <a:gd name="connsiteX6" fmla="*/ 3931100 w 4245667"/>
              <a:gd name="connsiteY6" fmla="*/ 2784458 h 3096437"/>
              <a:gd name="connsiteX7" fmla="*/ 3741989 w 4245667"/>
              <a:gd name="connsiteY7" fmla="*/ 3093697 h 3096437"/>
              <a:gd name="connsiteX8" fmla="*/ 229929 w 4245667"/>
              <a:gd name="connsiteY8" fmla="*/ 3096437 h 3096437"/>
              <a:gd name="connsiteX9" fmla="*/ 1113 w 4245667"/>
              <a:gd name="connsiteY9" fmla="*/ 2701358 h 3096437"/>
              <a:gd name="connsiteX10" fmla="*/ 0 w 4245667"/>
              <a:gd name="connsiteY10" fmla="*/ 1589963 h 3096437"/>
              <a:gd name="connsiteX11" fmla="*/ 462 w 4245667"/>
              <a:gd name="connsiteY11" fmla="*/ 497542 h 3096437"/>
              <a:gd name="connsiteX0" fmla="*/ 462 w 4229063"/>
              <a:gd name="connsiteY0" fmla="*/ 497542 h 3096437"/>
              <a:gd name="connsiteX1" fmla="*/ 236043 w 4229063"/>
              <a:gd name="connsiteY1" fmla="*/ 0 h 3096437"/>
              <a:gd name="connsiteX2" fmla="*/ 3743780 w 4229063"/>
              <a:gd name="connsiteY2" fmla="*/ 0 h 3096437"/>
              <a:gd name="connsiteX3" fmla="*/ 3913179 w 4229063"/>
              <a:gd name="connsiteY3" fmla="*/ 240968 h 3096437"/>
              <a:gd name="connsiteX4" fmla="*/ 4128291 w 4229063"/>
              <a:gd name="connsiteY4" fmla="*/ 1266205 h 3096437"/>
              <a:gd name="connsiteX5" fmla="*/ 4128628 w 4229063"/>
              <a:gd name="connsiteY5" fmla="*/ 1800948 h 3096437"/>
              <a:gd name="connsiteX6" fmla="*/ 3931100 w 4229063"/>
              <a:gd name="connsiteY6" fmla="*/ 2784458 h 3096437"/>
              <a:gd name="connsiteX7" fmla="*/ 3741989 w 4229063"/>
              <a:gd name="connsiteY7" fmla="*/ 3093697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743780 w 4229063"/>
              <a:gd name="connsiteY2" fmla="*/ 0 h 3096437"/>
              <a:gd name="connsiteX3" fmla="*/ 3913179 w 4229063"/>
              <a:gd name="connsiteY3" fmla="*/ 240968 h 3096437"/>
              <a:gd name="connsiteX4" fmla="*/ 4128291 w 4229063"/>
              <a:gd name="connsiteY4" fmla="*/ 1266205 h 3096437"/>
              <a:gd name="connsiteX5" fmla="*/ 4139699 w 4229063"/>
              <a:gd name="connsiteY5" fmla="*/ 1826376 h 3096437"/>
              <a:gd name="connsiteX6" fmla="*/ 3931100 w 4229063"/>
              <a:gd name="connsiteY6" fmla="*/ 2784458 h 3096437"/>
              <a:gd name="connsiteX7" fmla="*/ 3741989 w 4229063"/>
              <a:gd name="connsiteY7" fmla="*/ 3093697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931100 w 4229063"/>
              <a:gd name="connsiteY6" fmla="*/ 2797172 h 3109151"/>
              <a:gd name="connsiteX7" fmla="*/ 3741989 w 4229063"/>
              <a:gd name="connsiteY7" fmla="*/ 3106411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931100 w 4229063"/>
              <a:gd name="connsiteY6" fmla="*/ 2797172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26472 w 4229063"/>
              <a:gd name="connsiteY7" fmla="*/ 3106412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26472 w 4229063"/>
              <a:gd name="connsiteY7" fmla="*/ 3106412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611977 h 3210872"/>
              <a:gd name="connsiteX1" fmla="*/ 236043 w 4229063"/>
              <a:gd name="connsiteY1" fmla="*/ 114435 h 3210872"/>
              <a:gd name="connsiteX2" fmla="*/ 3395052 w 4229063"/>
              <a:gd name="connsiteY2" fmla="*/ 0 h 3210872"/>
              <a:gd name="connsiteX3" fmla="*/ 3719440 w 4229063"/>
              <a:gd name="connsiteY3" fmla="*/ 329973 h 3210872"/>
              <a:gd name="connsiteX4" fmla="*/ 4128291 w 4229063"/>
              <a:gd name="connsiteY4" fmla="*/ 1380640 h 3210872"/>
              <a:gd name="connsiteX5" fmla="*/ 4139699 w 4229063"/>
              <a:gd name="connsiteY5" fmla="*/ 1940811 h 3210872"/>
              <a:gd name="connsiteX6" fmla="*/ 3720753 w 4229063"/>
              <a:gd name="connsiteY6" fmla="*/ 2937040 h 3210872"/>
              <a:gd name="connsiteX7" fmla="*/ 3426472 w 4229063"/>
              <a:gd name="connsiteY7" fmla="*/ 3208133 h 3210872"/>
              <a:gd name="connsiteX8" fmla="*/ 229929 w 4229063"/>
              <a:gd name="connsiteY8" fmla="*/ 3210872 h 3210872"/>
              <a:gd name="connsiteX9" fmla="*/ 1113 w 4229063"/>
              <a:gd name="connsiteY9" fmla="*/ 2815793 h 3210872"/>
              <a:gd name="connsiteX10" fmla="*/ 0 w 4229063"/>
              <a:gd name="connsiteY10" fmla="*/ 1704398 h 3210872"/>
              <a:gd name="connsiteX11" fmla="*/ 462 w 4229063"/>
              <a:gd name="connsiteY11" fmla="*/ 611977 h 3210872"/>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20753 w 4229063"/>
              <a:gd name="connsiteY6" fmla="*/ 2822605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51433 w 4229063"/>
              <a:gd name="connsiteY6" fmla="*/ 2763881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51433 w 4229063"/>
              <a:gd name="connsiteY6" fmla="*/ 2763881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9063" h="3096437">
                <a:moveTo>
                  <a:pt x="462" y="497542"/>
                </a:moveTo>
                <a:cubicBezTo>
                  <a:pt x="4160" y="117023"/>
                  <a:pt x="41216" y="20591"/>
                  <a:pt x="236043" y="0"/>
                </a:cubicBezTo>
                <a:lnTo>
                  <a:pt x="3395052" y="12718"/>
                </a:lnTo>
                <a:cubicBezTo>
                  <a:pt x="3638377" y="15457"/>
                  <a:pt x="3629208" y="966"/>
                  <a:pt x="3719440" y="215538"/>
                </a:cubicBezTo>
                <a:lnTo>
                  <a:pt x="4128291" y="1266205"/>
                </a:lnTo>
                <a:cubicBezTo>
                  <a:pt x="4229063" y="1454641"/>
                  <a:pt x="4215587" y="1665852"/>
                  <a:pt x="4139699" y="1826376"/>
                </a:cubicBezTo>
                <a:lnTo>
                  <a:pt x="3751433" y="2763881"/>
                </a:lnTo>
                <a:cubicBezTo>
                  <a:pt x="3680535" y="2912488"/>
                  <a:pt x="3626079" y="3096437"/>
                  <a:pt x="3426472" y="3093698"/>
                </a:cubicBezTo>
                <a:lnTo>
                  <a:pt x="229929" y="3096437"/>
                </a:lnTo>
                <a:cubicBezTo>
                  <a:pt x="66095" y="3096437"/>
                  <a:pt x="8137" y="3019692"/>
                  <a:pt x="1113" y="2701358"/>
                </a:cubicBezTo>
                <a:lnTo>
                  <a:pt x="0" y="1589963"/>
                </a:lnTo>
                <a:cubicBezTo>
                  <a:pt x="154" y="1194221"/>
                  <a:pt x="308" y="893284"/>
                  <a:pt x="462" y="497542"/>
                </a:cubicBezTo>
                <a:close/>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sp>
        <p:nvSpPr>
          <p:cNvPr id="14" name="Freeform 13"/>
          <p:cNvSpPr/>
          <p:nvPr userDrawn="1"/>
        </p:nvSpPr>
        <p:spPr>
          <a:xfrm>
            <a:off x="342900" y="1898650"/>
            <a:ext cx="2060575" cy="655638"/>
          </a:xfrm>
          <a:custGeom>
            <a:avLst/>
            <a:gdLst>
              <a:gd name="connsiteX0" fmla="*/ 0 w 4293656"/>
              <a:gd name="connsiteY0" fmla="*/ 0 h 3044952"/>
              <a:gd name="connsiteX1" fmla="*/ 4004568 w 4293656"/>
              <a:gd name="connsiteY1" fmla="*/ 0 h 3044952"/>
              <a:gd name="connsiteX2" fmla="*/ 4293656 w 4293656"/>
              <a:gd name="connsiteY2" fmla="*/ 1522476 h 3044952"/>
              <a:gd name="connsiteX3" fmla="*/ 4004568 w 4293656"/>
              <a:gd name="connsiteY3" fmla="*/ 3044952 h 3044952"/>
              <a:gd name="connsiteX4" fmla="*/ 0 w 4293656"/>
              <a:gd name="connsiteY4" fmla="*/ 3044952 h 3044952"/>
              <a:gd name="connsiteX5" fmla="*/ 289088 w 4293656"/>
              <a:gd name="connsiteY5" fmla="*/ 1522476 h 3044952"/>
              <a:gd name="connsiteX6" fmla="*/ 0 w 4293656"/>
              <a:gd name="connsiteY6" fmla="*/ 0 h 3044952"/>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0 w 4293656"/>
              <a:gd name="connsiteY7" fmla="*/ 1745 h 3046697"/>
              <a:gd name="connsiteX0" fmla="*/ 0 w 4293656"/>
              <a:gd name="connsiteY0" fmla="*/ 1745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8" fmla="*/ 0 w 4293656"/>
              <a:gd name="connsiteY8" fmla="*/ 1745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89088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14670 w 4293656"/>
              <a:gd name="connsiteY7"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9981 w 4293656"/>
              <a:gd name="connsiteY6" fmla="*/ 1524221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9981 w 4293656"/>
              <a:gd name="connsiteY7" fmla="*/ 1524221 h 3046697"/>
              <a:gd name="connsiteX8" fmla="*/ 257599 w 4293656"/>
              <a:gd name="connsiteY8" fmla="*/ 1464495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57599 w 4293656"/>
              <a:gd name="connsiteY7" fmla="*/ 1464495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63058 w 4293656"/>
              <a:gd name="connsiteY6" fmla="*/ 1582202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257599 w 4293656"/>
              <a:gd name="connsiteY6" fmla="*/ 1573990 h 3046697"/>
              <a:gd name="connsiteX7" fmla="*/ 265787 w 4293656"/>
              <a:gd name="connsiteY7" fmla="*/ 1450808 h 3046697"/>
              <a:gd name="connsiteX8" fmla="*/ 14670 w 4293656"/>
              <a:gd name="connsiteY8"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0 w 4293656"/>
              <a:gd name="connsiteY5" fmla="*/ 3046697 h 3046697"/>
              <a:gd name="connsiteX6" fmla="*/ 11939 w 4293656"/>
              <a:gd name="connsiteY6" fmla="*/ 2953626 h 3046697"/>
              <a:gd name="connsiteX7" fmla="*/ 257599 w 4293656"/>
              <a:gd name="connsiteY7" fmla="*/ 1573990 h 3046697"/>
              <a:gd name="connsiteX8" fmla="*/ 265787 w 4293656"/>
              <a:gd name="connsiteY8" fmla="*/ 1450808 h 3046697"/>
              <a:gd name="connsiteX9" fmla="*/ 14670 w 4293656"/>
              <a:gd name="connsiteY9"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82907 w 4293656"/>
              <a:gd name="connsiteY5" fmla="*/ 3046697 h 3046697"/>
              <a:gd name="connsiteX6" fmla="*/ 0 w 4293656"/>
              <a:gd name="connsiteY6" fmla="*/ 3046697 h 3046697"/>
              <a:gd name="connsiteX7" fmla="*/ 11939 w 4293656"/>
              <a:gd name="connsiteY7" fmla="*/ 2953626 h 3046697"/>
              <a:gd name="connsiteX8" fmla="*/ 257599 w 4293656"/>
              <a:gd name="connsiteY8" fmla="*/ 1573990 h 3046697"/>
              <a:gd name="connsiteX9" fmla="*/ 265787 w 4293656"/>
              <a:gd name="connsiteY9" fmla="*/ 1450808 h 3046697"/>
              <a:gd name="connsiteX10" fmla="*/ 14670 w 4293656"/>
              <a:gd name="connsiteY10" fmla="*/ 92806 h 3046697"/>
              <a:gd name="connsiteX0" fmla="*/ 14670 w 4293656"/>
              <a:gd name="connsiteY0" fmla="*/ 92806 h 3046697"/>
              <a:gd name="connsiteX1" fmla="*/ 96557 w 4293656"/>
              <a:gd name="connsiteY1" fmla="*/ 0 h 3046697"/>
              <a:gd name="connsiteX2" fmla="*/ 4004568 w 4293656"/>
              <a:gd name="connsiteY2" fmla="*/ 1745 h 3046697"/>
              <a:gd name="connsiteX3" fmla="*/ 4293656 w 4293656"/>
              <a:gd name="connsiteY3" fmla="*/ 1524221 h 3046697"/>
              <a:gd name="connsiteX4" fmla="*/ 4004568 w 4293656"/>
              <a:gd name="connsiteY4" fmla="*/ 3046697 h 3046697"/>
              <a:gd name="connsiteX5" fmla="*/ 3923387 w 4293656"/>
              <a:gd name="connsiteY5" fmla="*/ 3046697 h 3046697"/>
              <a:gd name="connsiteX6" fmla="*/ 82907 w 4293656"/>
              <a:gd name="connsiteY6" fmla="*/ 3046697 h 3046697"/>
              <a:gd name="connsiteX7" fmla="*/ 0 w 4293656"/>
              <a:gd name="connsiteY7" fmla="*/ 3046697 h 3046697"/>
              <a:gd name="connsiteX8" fmla="*/ 11939 w 4293656"/>
              <a:gd name="connsiteY8" fmla="*/ 2953626 h 3046697"/>
              <a:gd name="connsiteX9" fmla="*/ 257599 w 4293656"/>
              <a:gd name="connsiteY9" fmla="*/ 1573990 h 3046697"/>
              <a:gd name="connsiteX10" fmla="*/ 265787 w 4293656"/>
              <a:gd name="connsiteY10" fmla="*/ 1450808 h 3046697"/>
              <a:gd name="connsiteX11" fmla="*/ 14670 w 4293656"/>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04568 w 4277279"/>
              <a:gd name="connsiteY4" fmla="*/ 3046697 h 3046697"/>
              <a:gd name="connsiteX5" fmla="*/ 3923387 w 4277279"/>
              <a:gd name="connsiteY5" fmla="*/ 3046697 h 3046697"/>
              <a:gd name="connsiteX6" fmla="*/ 82907 w 4277279"/>
              <a:gd name="connsiteY6" fmla="*/ 3046697 h 3046697"/>
              <a:gd name="connsiteX7" fmla="*/ 0 w 4277279"/>
              <a:gd name="connsiteY7" fmla="*/ 3046697 h 3046697"/>
              <a:gd name="connsiteX8" fmla="*/ 11939 w 4277279"/>
              <a:gd name="connsiteY8" fmla="*/ 2953626 h 3046697"/>
              <a:gd name="connsiteX9" fmla="*/ 257599 w 4277279"/>
              <a:gd name="connsiteY9" fmla="*/ 1573990 h 3046697"/>
              <a:gd name="connsiteX10" fmla="*/ 265787 w 4277279"/>
              <a:gd name="connsiteY10" fmla="*/ 1450808 h 3046697"/>
              <a:gd name="connsiteX11" fmla="*/ 14670 w 4277279"/>
              <a:gd name="connsiteY11"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018923 w 4277279"/>
              <a:gd name="connsiteY4" fmla="*/ 2964575 h 3046697"/>
              <a:gd name="connsiteX5" fmla="*/ 4004568 w 4277279"/>
              <a:gd name="connsiteY5" fmla="*/ 3046697 h 3046697"/>
              <a:gd name="connsiteX6" fmla="*/ 3923387 w 4277279"/>
              <a:gd name="connsiteY6" fmla="*/ 3046697 h 3046697"/>
              <a:gd name="connsiteX7" fmla="*/ 82907 w 4277279"/>
              <a:gd name="connsiteY7" fmla="*/ 3046697 h 3046697"/>
              <a:gd name="connsiteX8" fmla="*/ 0 w 4277279"/>
              <a:gd name="connsiteY8" fmla="*/ 3046697 h 3046697"/>
              <a:gd name="connsiteX9" fmla="*/ 11939 w 4277279"/>
              <a:gd name="connsiteY9" fmla="*/ 2953626 h 3046697"/>
              <a:gd name="connsiteX10" fmla="*/ 257599 w 4277279"/>
              <a:gd name="connsiteY10" fmla="*/ 1573990 h 3046697"/>
              <a:gd name="connsiteX11" fmla="*/ 265787 w 4277279"/>
              <a:gd name="connsiteY11" fmla="*/ 1450808 h 3046697"/>
              <a:gd name="connsiteX12" fmla="*/ 14670 w 4277279"/>
              <a:gd name="connsiteY12"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7279 w 4277279"/>
              <a:gd name="connsiteY3" fmla="*/ 1524221 h 3046697"/>
              <a:gd name="connsiteX4" fmla="*/ 4270041 w 4277279"/>
              <a:gd name="connsiteY4" fmla="*/ 1576727 h 3046697"/>
              <a:gd name="connsiteX5" fmla="*/ 4018923 w 4277279"/>
              <a:gd name="connsiteY5" fmla="*/ 2964575 h 3046697"/>
              <a:gd name="connsiteX6" fmla="*/ 4004568 w 4277279"/>
              <a:gd name="connsiteY6" fmla="*/ 3046697 h 3046697"/>
              <a:gd name="connsiteX7" fmla="*/ 3923387 w 4277279"/>
              <a:gd name="connsiteY7" fmla="*/ 3046697 h 3046697"/>
              <a:gd name="connsiteX8" fmla="*/ 82907 w 4277279"/>
              <a:gd name="connsiteY8" fmla="*/ 3046697 h 3046697"/>
              <a:gd name="connsiteX9" fmla="*/ 0 w 4277279"/>
              <a:gd name="connsiteY9" fmla="*/ 3046697 h 3046697"/>
              <a:gd name="connsiteX10" fmla="*/ 11939 w 4277279"/>
              <a:gd name="connsiteY10" fmla="*/ 2953626 h 3046697"/>
              <a:gd name="connsiteX11" fmla="*/ 257599 w 4277279"/>
              <a:gd name="connsiteY11" fmla="*/ 1573990 h 3046697"/>
              <a:gd name="connsiteX12" fmla="*/ 265787 w 4277279"/>
              <a:gd name="connsiteY12" fmla="*/ 1450808 h 3046697"/>
              <a:gd name="connsiteX13" fmla="*/ 14670 w 4277279"/>
              <a:gd name="connsiteY13"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270041 w 4277279"/>
              <a:gd name="connsiteY3" fmla="*/ 1469970 h 3046697"/>
              <a:gd name="connsiteX4" fmla="*/ 4277279 w 4277279"/>
              <a:gd name="connsiteY4" fmla="*/ 1524221 h 3046697"/>
              <a:gd name="connsiteX5" fmla="*/ 4270041 w 4277279"/>
              <a:gd name="connsiteY5" fmla="*/ 1576727 h 3046697"/>
              <a:gd name="connsiteX6" fmla="*/ 4018923 w 4277279"/>
              <a:gd name="connsiteY6" fmla="*/ 2964575 h 3046697"/>
              <a:gd name="connsiteX7" fmla="*/ 4004568 w 4277279"/>
              <a:gd name="connsiteY7" fmla="*/ 3046697 h 3046697"/>
              <a:gd name="connsiteX8" fmla="*/ 3923387 w 4277279"/>
              <a:gd name="connsiteY8" fmla="*/ 3046697 h 3046697"/>
              <a:gd name="connsiteX9" fmla="*/ 82907 w 4277279"/>
              <a:gd name="connsiteY9" fmla="*/ 3046697 h 3046697"/>
              <a:gd name="connsiteX10" fmla="*/ 0 w 4277279"/>
              <a:gd name="connsiteY10" fmla="*/ 3046697 h 3046697"/>
              <a:gd name="connsiteX11" fmla="*/ 11939 w 4277279"/>
              <a:gd name="connsiteY11" fmla="*/ 2953626 h 3046697"/>
              <a:gd name="connsiteX12" fmla="*/ 257599 w 4277279"/>
              <a:gd name="connsiteY12" fmla="*/ 1573990 h 3046697"/>
              <a:gd name="connsiteX13" fmla="*/ 265787 w 4277279"/>
              <a:gd name="connsiteY13" fmla="*/ 1450808 h 3046697"/>
              <a:gd name="connsiteX14" fmla="*/ 14670 w 4277279"/>
              <a:gd name="connsiteY14" fmla="*/ 92806 h 3046697"/>
              <a:gd name="connsiteX0" fmla="*/ 14670 w 4277279"/>
              <a:gd name="connsiteY0" fmla="*/ 92806 h 3046697"/>
              <a:gd name="connsiteX1" fmla="*/ 96557 w 4277279"/>
              <a:gd name="connsiteY1" fmla="*/ 0 h 3046697"/>
              <a:gd name="connsiteX2" fmla="*/ 4004568 w 4277279"/>
              <a:gd name="connsiteY2" fmla="*/ 1745 h 3046697"/>
              <a:gd name="connsiteX3" fmla="*/ 4016193 w 4277279"/>
              <a:gd name="connsiteY3" fmla="*/ 62960 h 3046697"/>
              <a:gd name="connsiteX4" fmla="*/ 4270041 w 4277279"/>
              <a:gd name="connsiteY4" fmla="*/ 1469970 h 3046697"/>
              <a:gd name="connsiteX5" fmla="*/ 4277279 w 4277279"/>
              <a:gd name="connsiteY5" fmla="*/ 1524221 h 3046697"/>
              <a:gd name="connsiteX6" fmla="*/ 4270041 w 4277279"/>
              <a:gd name="connsiteY6" fmla="*/ 1576727 h 3046697"/>
              <a:gd name="connsiteX7" fmla="*/ 4018923 w 4277279"/>
              <a:gd name="connsiteY7" fmla="*/ 2964575 h 3046697"/>
              <a:gd name="connsiteX8" fmla="*/ 4004568 w 4277279"/>
              <a:gd name="connsiteY8" fmla="*/ 3046697 h 3046697"/>
              <a:gd name="connsiteX9" fmla="*/ 3923387 w 4277279"/>
              <a:gd name="connsiteY9" fmla="*/ 3046697 h 3046697"/>
              <a:gd name="connsiteX10" fmla="*/ 82907 w 4277279"/>
              <a:gd name="connsiteY10" fmla="*/ 3046697 h 3046697"/>
              <a:gd name="connsiteX11" fmla="*/ 0 w 4277279"/>
              <a:gd name="connsiteY11" fmla="*/ 3046697 h 3046697"/>
              <a:gd name="connsiteX12" fmla="*/ 11939 w 4277279"/>
              <a:gd name="connsiteY12" fmla="*/ 2953626 h 3046697"/>
              <a:gd name="connsiteX13" fmla="*/ 257599 w 4277279"/>
              <a:gd name="connsiteY13" fmla="*/ 1573990 h 3046697"/>
              <a:gd name="connsiteX14" fmla="*/ 265787 w 4277279"/>
              <a:gd name="connsiteY14" fmla="*/ 1450808 h 3046697"/>
              <a:gd name="connsiteX15" fmla="*/ 14670 w 4277279"/>
              <a:gd name="connsiteY15" fmla="*/ 92806 h 3046697"/>
              <a:gd name="connsiteX0" fmla="*/ 14670 w 4277279"/>
              <a:gd name="connsiteY0" fmla="*/ 95543 h 3049434"/>
              <a:gd name="connsiteX1" fmla="*/ 96557 w 4277279"/>
              <a:gd name="connsiteY1" fmla="*/ 2737 h 3049434"/>
              <a:gd name="connsiteX2" fmla="*/ 3928847 w 4277279"/>
              <a:gd name="connsiteY2" fmla="*/ 0 h 3049434"/>
              <a:gd name="connsiteX3" fmla="*/ 4004568 w 4277279"/>
              <a:gd name="connsiteY3" fmla="*/ 4482 h 3049434"/>
              <a:gd name="connsiteX4" fmla="*/ 4016193 w 4277279"/>
              <a:gd name="connsiteY4" fmla="*/ 65697 h 3049434"/>
              <a:gd name="connsiteX5" fmla="*/ 4270041 w 4277279"/>
              <a:gd name="connsiteY5" fmla="*/ 1472707 h 3049434"/>
              <a:gd name="connsiteX6" fmla="*/ 4277279 w 4277279"/>
              <a:gd name="connsiteY6" fmla="*/ 1526958 h 3049434"/>
              <a:gd name="connsiteX7" fmla="*/ 4270041 w 4277279"/>
              <a:gd name="connsiteY7" fmla="*/ 1579464 h 3049434"/>
              <a:gd name="connsiteX8" fmla="*/ 4018923 w 4277279"/>
              <a:gd name="connsiteY8" fmla="*/ 2967312 h 3049434"/>
              <a:gd name="connsiteX9" fmla="*/ 4004568 w 4277279"/>
              <a:gd name="connsiteY9" fmla="*/ 3049434 h 3049434"/>
              <a:gd name="connsiteX10" fmla="*/ 3923387 w 4277279"/>
              <a:gd name="connsiteY10" fmla="*/ 3049434 h 3049434"/>
              <a:gd name="connsiteX11" fmla="*/ 82907 w 4277279"/>
              <a:gd name="connsiteY11" fmla="*/ 3049434 h 3049434"/>
              <a:gd name="connsiteX12" fmla="*/ 0 w 4277279"/>
              <a:gd name="connsiteY12" fmla="*/ 3049434 h 3049434"/>
              <a:gd name="connsiteX13" fmla="*/ 11939 w 4277279"/>
              <a:gd name="connsiteY13" fmla="*/ 2956363 h 3049434"/>
              <a:gd name="connsiteX14" fmla="*/ 257599 w 4277279"/>
              <a:gd name="connsiteY14" fmla="*/ 1576727 h 3049434"/>
              <a:gd name="connsiteX15" fmla="*/ 265787 w 4277279"/>
              <a:gd name="connsiteY15" fmla="*/ 1453545 h 3049434"/>
              <a:gd name="connsiteX16" fmla="*/ 14670 w 4277279"/>
              <a:gd name="connsiteY16"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10917 w 4273526"/>
              <a:gd name="connsiteY0" fmla="*/ 95543 h 3049434"/>
              <a:gd name="connsiteX1" fmla="*/ 92804 w 4273526"/>
              <a:gd name="connsiteY1" fmla="*/ 2737 h 3049434"/>
              <a:gd name="connsiteX2" fmla="*/ 3925094 w 4273526"/>
              <a:gd name="connsiteY2" fmla="*/ 0 h 3049434"/>
              <a:gd name="connsiteX3" fmla="*/ 4000815 w 4273526"/>
              <a:gd name="connsiteY3" fmla="*/ 4482 h 3049434"/>
              <a:gd name="connsiteX4" fmla="*/ 4012440 w 4273526"/>
              <a:gd name="connsiteY4" fmla="*/ 65697 h 3049434"/>
              <a:gd name="connsiteX5" fmla="*/ 4266288 w 4273526"/>
              <a:gd name="connsiteY5" fmla="*/ 1472707 h 3049434"/>
              <a:gd name="connsiteX6" fmla="*/ 4273526 w 4273526"/>
              <a:gd name="connsiteY6" fmla="*/ 1526958 h 3049434"/>
              <a:gd name="connsiteX7" fmla="*/ 4266288 w 4273526"/>
              <a:gd name="connsiteY7" fmla="*/ 1579464 h 3049434"/>
              <a:gd name="connsiteX8" fmla="*/ 4015170 w 4273526"/>
              <a:gd name="connsiteY8" fmla="*/ 2967312 h 3049434"/>
              <a:gd name="connsiteX9" fmla="*/ 4000815 w 4273526"/>
              <a:gd name="connsiteY9" fmla="*/ 3049434 h 3049434"/>
              <a:gd name="connsiteX10" fmla="*/ 3919634 w 4273526"/>
              <a:gd name="connsiteY10" fmla="*/ 3049434 h 3049434"/>
              <a:gd name="connsiteX11" fmla="*/ 79154 w 4273526"/>
              <a:gd name="connsiteY11" fmla="*/ 3049434 h 3049434"/>
              <a:gd name="connsiteX12" fmla="*/ 8186 w 4273526"/>
              <a:gd name="connsiteY12" fmla="*/ 2956363 h 3049434"/>
              <a:gd name="connsiteX13" fmla="*/ 253846 w 4273526"/>
              <a:gd name="connsiteY13" fmla="*/ 1576727 h 3049434"/>
              <a:gd name="connsiteX14" fmla="*/ 262034 w 4273526"/>
              <a:gd name="connsiteY14" fmla="*/ 1453545 h 3049434"/>
              <a:gd name="connsiteX15" fmla="*/ 10917 w 4273526"/>
              <a:gd name="connsiteY15" fmla="*/ 95543 h 3049434"/>
              <a:gd name="connsiteX0" fmla="*/ 20018 w 4282627"/>
              <a:gd name="connsiteY0" fmla="*/ 95543 h 3049434"/>
              <a:gd name="connsiteX1" fmla="*/ 101905 w 4282627"/>
              <a:gd name="connsiteY1" fmla="*/ 2737 h 3049434"/>
              <a:gd name="connsiteX2" fmla="*/ 3934195 w 4282627"/>
              <a:gd name="connsiteY2" fmla="*/ 0 h 3049434"/>
              <a:gd name="connsiteX3" fmla="*/ 4009916 w 4282627"/>
              <a:gd name="connsiteY3" fmla="*/ 4482 h 3049434"/>
              <a:gd name="connsiteX4" fmla="*/ 4021541 w 4282627"/>
              <a:gd name="connsiteY4" fmla="*/ 65697 h 3049434"/>
              <a:gd name="connsiteX5" fmla="*/ 4275389 w 4282627"/>
              <a:gd name="connsiteY5" fmla="*/ 1472707 h 3049434"/>
              <a:gd name="connsiteX6" fmla="*/ 4282627 w 4282627"/>
              <a:gd name="connsiteY6" fmla="*/ 1526958 h 3049434"/>
              <a:gd name="connsiteX7" fmla="*/ 4275389 w 4282627"/>
              <a:gd name="connsiteY7" fmla="*/ 1579464 h 3049434"/>
              <a:gd name="connsiteX8" fmla="*/ 4024271 w 4282627"/>
              <a:gd name="connsiteY8" fmla="*/ 2967312 h 3049434"/>
              <a:gd name="connsiteX9" fmla="*/ 4009916 w 4282627"/>
              <a:gd name="connsiteY9" fmla="*/ 3049434 h 3049434"/>
              <a:gd name="connsiteX10" fmla="*/ 3928735 w 4282627"/>
              <a:gd name="connsiteY10" fmla="*/ 3049434 h 3049434"/>
              <a:gd name="connsiteX11" fmla="*/ 88255 w 4282627"/>
              <a:gd name="connsiteY11" fmla="*/ 3049434 h 3049434"/>
              <a:gd name="connsiteX12" fmla="*/ 17287 w 4282627"/>
              <a:gd name="connsiteY12" fmla="*/ 2956363 h 3049434"/>
              <a:gd name="connsiteX13" fmla="*/ 262947 w 4282627"/>
              <a:gd name="connsiteY13" fmla="*/ 1576727 h 3049434"/>
              <a:gd name="connsiteX14" fmla="*/ 271135 w 4282627"/>
              <a:gd name="connsiteY14" fmla="*/ 1453545 h 3049434"/>
              <a:gd name="connsiteX15" fmla="*/ 20018 w 4282627"/>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4004457 w 4277168"/>
              <a:gd name="connsiteY9" fmla="*/ 3049434 h 3049434"/>
              <a:gd name="connsiteX10" fmla="*/ 3923276 w 4277168"/>
              <a:gd name="connsiteY10" fmla="*/ 3049434 h 3049434"/>
              <a:gd name="connsiteX11" fmla="*/ 82796 w 4277168"/>
              <a:gd name="connsiteY11" fmla="*/ 3049434 h 3049434"/>
              <a:gd name="connsiteX12" fmla="*/ 11828 w 4277168"/>
              <a:gd name="connsiteY12" fmla="*/ 2956363 h 3049434"/>
              <a:gd name="connsiteX13" fmla="*/ 257488 w 4277168"/>
              <a:gd name="connsiteY13" fmla="*/ 1576727 h 3049434"/>
              <a:gd name="connsiteX14" fmla="*/ 265676 w 4277168"/>
              <a:gd name="connsiteY14" fmla="*/ 1453545 h 3049434"/>
              <a:gd name="connsiteX15" fmla="*/ 14559 w 4277168"/>
              <a:gd name="connsiteY15"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49434"/>
              <a:gd name="connsiteX1" fmla="*/ 96446 w 4277168"/>
              <a:gd name="connsiteY1" fmla="*/ 2737 h 3049434"/>
              <a:gd name="connsiteX2" fmla="*/ 3928736 w 4277168"/>
              <a:gd name="connsiteY2" fmla="*/ 0 h 3049434"/>
              <a:gd name="connsiteX3" fmla="*/ 4004457 w 4277168"/>
              <a:gd name="connsiteY3" fmla="*/ 4482 h 3049434"/>
              <a:gd name="connsiteX4" fmla="*/ 4016082 w 4277168"/>
              <a:gd name="connsiteY4" fmla="*/ 65697 h 3049434"/>
              <a:gd name="connsiteX5" fmla="*/ 4269930 w 4277168"/>
              <a:gd name="connsiteY5" fmla="*/ 1472707 h 3049434"/>
              <a:gd name="connsiteX6" fmla="*/ 4277168 w 4277168"/>
              <a:gd name="connsiteY6" fmla="*/ 1526958 h 3049434"/>
              <a:gd name="connsiteX7" fmla="*/ 4269930 w 4277168"/>
              <a:gd name="connsiteY7" fmla="*/ 1579464 h 3049434"/>
              <a:gd name="connsiteX8" fmla="*/ 4018812 w 4277168"/>
              <a:gd name="connsiteY8" fmla="*/ 2967312 h 3049434"/>
              <a:gd name="connsiteX9" fmla="*/ 3923276 w 4277168"/>
              <a:gd name="connsiteY9" fmla="*/ 3049434 h 3049434"/>
              <a:gd name="connsiteX10" fmla="*/ 82796 w 4277168"/>
              <a:gd name="connsiteY10" fmla="*/ 3049434 h 3049434"/>
              <a:gd name="connsiteX11" fmla="*/ 11828 w 4277168"/>
              <a:gd name="connsiteY11" fmla="*/ 2956363 h 3049434"/>
              <a:gd name="connsiteX12" fmla="*/ 257488 w 4277168"/>
              <a:gd name="connsiteY12" fmla="*/ 1576727 h 3049434"/>
              <a:gd name="connsiteX13" fmla="*/ 265676 w 4277168"/>
              <a:gd name="connsiteY13" fmla="*/ 1453545 h 3049434"/>
              <a:gd name="connsiteX14" fmla="*/ 14559 w 4277168"/>
              <a:gd name="connsiteY14" fmla="*/ 95543 h 3049434"/>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77168"/>
              <a:gd name="connsiteY0" fmla="*/ 95543 h 3052171"/>
              <a:gd name="connsiteX1" fmla="*/ 96446 w 4277168"/>
              <a:gd name="connsiteY1" fmla="*/ 2737 h 3052171"/>
              <a:gd name="connsiteX2" fmla="*/ 3928736 w 4277168"/>
              <a:gd name="connsiteY2" fmla="*/ 0 h 3052171"/>
              <a:gd name="connsiteX3" fmla="*/ 4004457 w 4277168"/>
              <a:gd name="connsiteY3" fmla="*/ 4482 h 3052171"/>
              <a:gd name="connsiteX4" fmla="*/ 4016082 w 4277168"/>
              <a:gd name="connsiteY4" fmla="*/ 65697 h 3052171"/>
              <a:gd name="connsiteX5" fmla="*/ 4269930 w 4277168"/>
              <a:gd name="connsiteY5" fmla="*/ 1472707 h 3052171"/>
              <a:gd name="connsiteX6" fmla="*/ 4277168 w 4277168"/>
              <a:gd name="connsiteY6" fmla="*/ 1526958 h 3052171"/>
              <a:gd name="connsiteX7" fmla="*/ 4269930 w 4277168"/>
              <a:gd name="connsiteY7" fmla="*/ 1579464 h 3052171"/>
              <a:gd name="connsiteX8" fmla="*/ 4018812 w 4277168"/>
              <a:gd name="connsiteY8" fmla="*/ 2967312 h 3052171"/>
              <a:gd name="connsiteX9" fmla="*/ 3923276 w 4277168"/>
              <a:gd name="connsiteY9" fmla="*/ 3049434 h 3052171"/>
              <a:gd name="connsiteX10" fmla="*/ 82796 w 4277168"/>
              <a:gd name="connsiteY10" fmla="*/ 3049434 h 3052171"/>
              <a:gd name="connsiteX11" fmla="*/ 11828 w 4277168"/>
              <a:gd name="connsiteY11" fmla="*/ 2956363 h 3052171"/>
              <a:gd name="connsiteX12" fmla="*/ 257488 w 4277168"/>
              <a:gd name="connsiteY12" fmla="*/ 1576727 h 3052171"/>
              <a:gd name="connsiteX13" fmla="*/ 265676 w 4277168"/>
              <a:gd name="connsiteY13" fmla="*/ 1453545 h 3052171"/>
              <a:gd name="connsiteX14" fmla="*/ 14559 w 4277168"/>
              <a:gd name="connsiteY14" fmla="*/ 95543 h 3052171"/>
              <a:gd name="connsiteX0" fmla="*/ 14559 w 4269930"/>
              <a:gd name="connsiteY0" fmla="*/ 95543 h 3052171"/>
              <a:gd name="connsiteX1" fmla="*/ 96446 w 4269930"/>
              <a:gd name="connsiteY1" fmla="*/ 2737 h 3052171"/>
              <a:gd name="connsiteX2" fmla="*/ 3928736 w 4269930"/>
              <a:gd name="connsiteY2" fmla="*/ 0 h 3052171"/>
              <a:gd name="connsiteX3" fmla="*/ 4004457 w 4269930"/>
              <a:gd name="connsiteY3" fmla="*/ 4482 h 3052171"/>
              <a:gd name="connsiteX4" fmla="*/ 4016082 w 4269930"/>
              <a:gd name="connsiteY4" fmla="*/ 65697 h 3052171"/>
              <a:gd name="connsiteX5" fmla="*/ 4269930 w 4269930"/>
              <a:gd name="connsiteY5" fmla="*/ 1472707 h 3052171"/>
              <a:gd name="connsiteX6" fmla="*/ 4269930 w 4269930"/>
              <a:gd name="connsiteY6" fmla="*/ 1579464 h 3052171"/>
              <a:gd name="connsiteX7" fmla="*/ 4018812 w 4269930"/>
              <a:gd name="connsiteY7" fmla="*/ 2967312 h 3052171"/>
              <a:gd name="connsiteX8" fmla="*/ 3923276 w 4269930"/>
              <a:gd name="connsiteY8" fmla="*/ 3049434 h 3052171"/>
              <a:gd name="connsiteX9" fmla="*/ 82796 w 4269930"/>
              <a:gd name="connsiteY9" fmla="*/ 3049434 h 3052171"/>
              <a:gd name="connsiteX10" fmla="*/ 11828 w 4269930"/>
              <a:gd name="connsiteY10" fmla="*/ 2956363 h 3052171"/>
              <a:gd name="connsiteX11" fmla="*/ 257488 w 4269930"/>
              <a:gd name="connsiteY11" fmla="*/ 1576727 h 3052171"/>
              <a:gd name="connsiteX12" fmla="*/ 265676 w 4269930"/>
              <a:gd name="connsiteY12" fmla="*/ 1453545 h 3052171"/>
              <a:gd name="connsiteX13" fmla="*/ 14559 w 4269930"/>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78119"/>
              <a:gd name="connsiteY0" fmla="*/ 95543 h 3052171"/>
              <a:gd name="connsiteX1" fmla="*/ 96446 w 4278119"/>
              <a:gd name="connsiteY1" fmla="*/ 2737 h 3052171"/>
              <a:gd name="connsiteX2" fmla="*/ 3928736 w 4278119"/>
              <a:gd name="connsiteY2" fmla="*/ 0 h 3052171"/>
              <a:gd name="connsiteX3" fmla="*/ 4004457 w 4278119"/>
              <a:gd name="connsiteY3" fmla="*/ 4482 h 3052171"/>
              <a:gd name="connsiteX4" fmla="*/ 4016082 w 4278119"/>
              <a:gd name="connsiteY4" fmla="*/ 65697 h 3052171"/>
              <a:gd name="connsiteX5" fmla="*/ 4269930 w 4278119"/>
              <a:gd name="connsiteY5" fmla="*/ 1472707 h 3052171"/>
              <a:gd name="connsiteX6" fmla="*/ 4269930 w 4278119"/>
              <a:gd name="connsiteY6" fmla="*/ 1579464 h 3052171"/>
              <a:gd name="connsiteX7" fmla="*/ 4018812 w 4278119"/>
              <a:gd name="connsiteY7" fmla="*/ 2967312 h 3052171"/>
              <a:gd name="connsiteX8" fmla="*/ 3923276 w 4278119"/>
              <a:gd name="connsiteY8" fmla="*/ 3049434 h 3052171"/>
              <a:gd name="connsiteX9" fmla="*/ 82796 w 4278119"/>
              <a:gd name="connsiteY9" fmla="*/ 3049434 h 3052171"/>
              <a:gd name="connsiteX10" fmla="*/ 11828 w 4278119"/>
              <a:gd name="connsiteY10" fmla="*/ 2956363 h 3052171"/>
              <a:gd name="connsiteX11" fmla="*/ 257488 w 4278119"/>
              <a:gd name="connsiteY11" fmla="*/ 1576727 h 3052171"/>
              <a:gd name="connsiteX12" fmla="*/ 265676 w 4278119"/>
              <a:gd name="connsiteY12" fmla="*/ 1453545 h 3052171"/>
              <a:gd name="connsiteX13" fmla="*/ 14559 w 427811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72707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280849"/>
              <a:gd name="connsiteY0" fmla="*/ 95543 h 3052171"/>
              <a:gd name="connsiteX1" fmla="*/ 96446 w 4280849"/>
              <a:gd name="connsiteY1" fmla="*/ 2737 h 3052171"/>
              <a:gd name="connsiteX2" fmla="*/ 3928736 w 4280849"/>
              <a:gd name="connsiteY2" fmla="*/ 0 h 3052171"/>
              <a:gd name="connsiteX3" fmla="*/ 4004457 w 4280849"/>
              <a:gd name="connsiteY3" fmla="*/ 4482 h 3052171"/>
              <a:gd name="connsiteX4" fmla="*/ 4016082 w 4280849"/>
              <a:gd name="connsiteY4" fmla="*/ 65697 h 3052171"/>
              <a:gd name="connsiteX5" fmla="*/ 4269930 w 4280849"/>
              <a:gd name="connsiteY5" fmla="*/ 1442596 h 3052171"/>
              <a:gd name="connsiteX6" fmla="*/ 4269930 w 4280849"/>
              <a:gd name="connsiteY6" fmla="*/ 1579464 h 3052171"/>
              <a:gd name="connsiteX7" fmla="*/ 4018812 w 4280849"/>
              <a:gd name="connsiteY7" fmla="*/ 2967312 h 3052171"/>
              <a:gd name="connsiteX8" fmla="*/ 3923276 w 4280849"/>
              <a:gd name="connsiteY8" fmla="*/ 3049434 h 3052171"/>
              <a:gd name="connsiteX9" fmla="*/ 82796 w 4280849"/>
              <a:gd name="connsiteY9" fmla="*/ 3049434 h 3052171"/>
              <a:gd name="connsiteX10" fmla="*/ 11828 w 4280849"/>
              <a:gd name="connsiteY10" fmla="*/ 2956363 h 3052171"/>
              <a:gd name="connsiteX11" fmla="*/ 257488 w 4280849"/>
              <a:gd name="connsiteY11" fmla="*/ 1576727 h 3052171"/>
              <a:gd name="connsiteX12" fmla="*/ 265676 w 4280849"/>
              <a:gd name="connsiteY12" fmla="*/ 1453545 h 3052171"/>
              <a:gd name="connsiteX13" fmla="*/ 14559 w 4280849"/>
              <a:gd name="connsiteY13" fmla="*/ 95543 h 3052171"/>
              <a:gd name="connsiteX0" fmla="*/ 14559 w 4409138"/>
              <a:gd name="connsiteY0" fmla="*/ 95543 h 3052171"/>
              <a:gd name="connsiteX1" fmla="*/ 96446 w 4409138"/>
              <a:gd name="connsiteY1" fmla="*/ 2737 h 3052171"/>
              <a:gd name="connsiteX2" fmla="*/ 3928736 w 4409138"/>
              <a:gd name="connsiteY2" fmla="*/ 0 h 3052171"/>
              <a:gd name="connsiteX3" fmla="*/ 4004457 w 4409138"/>
              <a:gd name="connsiteY3" fmla="*/ 4482 h 3052171"/>
              <a:gd name="connsiteX4" fmla="*/ 4016082 w 4409138"/>
              <a:gd name="connsiteY4" fmla="*/ 65697 h 3052171"/>
              <a:gd name="connsiteX5" fmla="*/ 4269930 w 4409138"/>
              <a:gd name="connsiteY5" fmla="*/ 1442596 h 3052171"/>
              <a:gd name="connsiteX6" fmla="*/ 4269930 w 4409138"/>
              <a:gd name="connsiteY6" fmla="*/ 1579464 h 3052171"/>
              <a:gd name="connsiteX7" fmla="*/ 4018812 w 4409138"/>
              <a:gd name="connsiteY7" fmla="*/ 2967312 h 3052171"/>
              <a:gd name="connsiteX8" fmla="*/ 3923276 w 4409138"/>
              <a:gd name="connsiteY8" fmla="*/ 3049434 h 3052171"/>
              <a:gd name="connsiteX9" fmla="*/ 82796 w 4409138"/>
              <a:gd name="connsiteY9" fmla="*/ 3049434 h 3052171"/>
              <a:gd name="connsiteX10" fmla="*/ 11828 w 4409138"/>
              <a:gd name="connsiteY10" fmla="*/ 2956363 h 3052171"/>
              <a:gd name="connsiteX11" fmla="*/ 257488 w 4409138"/>
              <a:gd name="connsiteY11" fmla="*/ 1576727 h 3052171"/>
              <a:gd name="connsiteX12" fmla="*/ 265676 w 4409138"/>
              <a:gd name="connsiteY12" fmla="*/ 1453545 h 3052171"/>
              <a:gd name="connsiteX13" fmla="*/ 14559 w 440913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04457 w 4286308"/>
              <a:gd name="connsiteY3" fmla="*/ 4482 h 3052171"/>
              <a:gd name="connsiteX4" fmla="*/ 4016082 w 4286308"/>
              <a:gd name="connsiteY4" fmla="*/ 65697 h 3052171"/>
              <a:gd name="connsiteX5" fmla="*/ 4269930 w 4286308"/>
              <a:gd name="connsiteY5" fmla="*/ 1442596 h 3052171"/>
              <a:gd name="connsiteX6" fmla="*/ 4269930 w 4286308"/>
              <a:gd name="connsiteY6" fmla="*/ 1579464 h 3052171"/>
              <a:gd name="connsiteX7" fmla="*/ 4018812 w 4286308"/>
              <a:gd name="connsiteY7" fmla="*/ 2967312 h 3052171"/>
              <a:gd name="connsiteX8" fmla="*/ 3923276 w 4286308"/>
              <a:gd name="connsiteY8" fmla="*/ 3049434 h 3052171"/>
              <a:gd name="connsiteX9" fmla="*/ 82796 w 4286308"/>
              <a:gd name="connsiteY9" fmla="*/ 3049434 h 3052171"/>
              <a:gd name="connsiteX10" fmla="*/ 11828 w 4286308"/>
              <a:gd name="connsiteY10" fmla="*/ 2956363 h 3052171"/>
              <a:gd name="connsiteX11" fmla="*/ 257488 w 4286308"/>
              <a:gd name="connsiteY11" fmla="*/ 1576727 h 3052171"/>
              <a:gd name="connsiteX12" fmla="*/ 265676 w 4286308"/>
              <a:gd name="connsiteY12" fmla="*/ 1453545 h 3052171"/>
              <a:gd name="connsiteX13" fmla="*/ 14559 w 4286308"/>
              <a:gd name="connsiteY13"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28736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6082 w 4286308"/>
              <a:gd name="connsiteY3" fmla="*/ 65697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265676 w 4286308"/>
              <a:gd name="connsiteY11" fmla="*/ 1453545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257488 w 4286308"/>
              <a:gd name="connsiteY10" fmla="*/ 1576727 h 3052171"/>
              <a:gd name="connsiteX11" fmla="*/ 492430 w 4286308"/>
              <a:gd name="connsiteY11" fmla="*/ 1437689 h 3052171"/>
              <a:gd name="connsiteX12" fmla="*/ 14559 w 4286308"/>
              <a:gd name="connsiteY12" fmla="*/ 95543 h 3052171"/>
              <a:gd name="connsiteX0" fmla="*/ 14559 w 4286308"/>
              <a:gd name="connsiteY0" fmla="*/ 95543 h 3052171"/>
              <a:gd name="connsiteX1" fmla="*/ 96446 w 4286308"/>
              <a:gd name="connsiteY1" fmla="*/ 2737 h 3052171"/>
              <a:gd name="connsiteX2" fmla="*/ 3906900 w 4286308"/>
              <a:gd name="connsiteY2" fmla="*/ 0 h 3052171"/>
              <a:gd name="connsiteX3" fmla="*/ 4010623 w 4286308"/>
              <a:gd name="connsiteY3" fmla="*/ 73908 h 3052171"/>
              <a:gd name="connsiteX4" fmla="*/ 4269930 w 4286308"/>
              <a:gd name="connsiteY4" fmla="*/ 1442596 h 3052171"/>
              <a:gd name="connsiteX5" fmla="*/ 4269930 w 4286308"/>
              <a:gd name="connsiteY5" fmla="*/ 1579464 h 3052171"/>
              <a:gd name="connsiteX6" fmla="*/ 4018812 w 4286308"/>
              <a:gd name="connsiteY6" fmla="*/ 2967312 h 3052171"/>
              <a:gd name="connsiteX7" fmla="*/ 3923276 w 4286308"/>
              <a:gd name="connsiteY7" fmla="*/ 3049434 h 3052171"/>
              <a:gd name="connsiteX8" fmla="*/ 82796 w 4286308"/>
              <a:gd name="connsiteY8" fmla="*/ 3049434 h 3052171"/>
              <a:gd name="connsiteX9" fmla="*/ 11828 w 4286308"/>
              <a:gd name="connsiteY9" fmla="*/ 2956363 h 3052171"/>
              <a:gd name="connsiteX10" fmla="*/ 484244 w 4286308"/>
              <a:gd name="connsiteY10" fmla="*/ 1568169 h 3052171"/>
              <a:gd name="connsiteX11" fmla="*/ 492430 w 4286308"/>
              <a:gd name="connsiteY11" fmla="*/ 1437689 h 3052171"/>
              <a:gd name="connsiteX12" fmla="*/ 14559 w 4286308"/>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79154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2171"/>
              <a:gd name="connsiteX1" fmla="*/ 92804 w 4282666"/>
              <a:gd name="connsiteY1" fmla="*/ 2737 h 3052171"/>
              <a:gd name="connsiteX2" fmla="*/ 3903258 w 4282666"/>
              <a:gd name="connsiteY2" fmla="*/ 0 h 3052171"/>
              <a:gd name="connsiteX3" fmla="*/ 4006981 w 4282666"/>
              <a:gd name="connsiteY3" fmla="*/ 73908 h 3052171"/>
              <a:gd name="connsiteX4" fmla="*/ 4266288 w 4282666"/>
              <a:gd name="connsiteY4" fmla="*/ 1442596 h 3052171"/>
              <a:gd name="connsiteX5" fmla="*/ 4266288 w 4282666"/>
              <a:gd name="connsiteY5" fmla="*/ 1579464 h 3052171"/>
              <a:gd name="connsiteX6" fmla="*/ 4015170 w 4282666"/>
              <a:gd name="connsiteY6" fmla="*/ 2967312 h 3052171"/>
              <a:gd name="connsiteX7" fmla="*/ 3919634 w 4282666"/>
              <a:gd name="connsiteY7" fmla="*/ 3049434 h 3052171"/>
              <a:gd name="connsiteX8" fmla="*/ 128450 w 4282666"/>
              <a:gd name="connsiteY8" fmla="*/ 3049434 h 3052171"/>
              <a:gd name="connsiteX9" fmla="*/ 32834 w 4282666"/>
              <a:gd name="connsiteY9" fmla="*/ 2953721 h 3052171"/>
              <a:gd name="connsiteX10" fmla="*/ 480602 w 4282666"/>
              <a:gd name="connsiteY10" fmla="*/ 1568169 h 3052171"/>
              <a:gd name="connsiteX11" fmla="*/ 488788 w 4282666"/>
              <a:gd name="connsiteY11" fmla="*/ 1437689 h 3052171"/>
              <a:gd name="connsiteX12" fmla="*/ 10917 w 4282666"/>
              <a:gd name="connsiteY12" fmla="*/ 95543 h 3052171"/>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4015170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579501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4006981 w 4282666"/>
              <a:gd name="connsiteY3" fmla="*/ 73908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5543 h 3054815"/>
              <a:gd name="connsiteX1" fmla="*/ 92804 w 4282666"/>
              <a:gd name="connsiteY1" fmla="*/ 2737 h 3054815"/>
              <a:gd name="connsiteX2" fmla="*/ 3903258 w 4282666"/>
              <a:gd name="connsiteY2" fmla="*/ 0 h 3054815"/>
              <a:gd name="connsiteX3" fmla="*/ 3785155 w 4282666"/>
              <a:gd name="connsiteY3" fmla="*/ 79193 h 3054815"/>
              <a:gd name="connsiteX4" fmla="*/ 4266288 w 4282666"/>
              <a:gd name="connsiteY4" fmla="*/ 1442596 h 3054815"/>
              <a:gd name="connsiteX5" fmla="*/ 4266288 w 4282666"/>
              <a:gd name="connsiteY5" fmla="*/ 1579464 h 3054815"/>
              <a:gd name="connsiteX6" fmla="*/ 3788416 w 4282666"/>
              <a:gd name="connsiteY6" fmla="*/ 2967312 h 3054815"/>
              <a:gd name="connsiteX7" fmla="*/ 3609078 w 4282666"/>
              <a:gd name="connsiteY7" fmla="*/ 3052078 h 3054815"/>
              <a:gd name="connsiteX8" fmla="*/ 128450 w 4282666"/>
              <a:gd name="connsiteY8" fmla="*/ 3049434 h 3054815"/>
              <a:gd name="connsiteX9" fmla="*/ 32834 w 4282666"/>
              <a:gd name="connsiteY9" fmla="*/ 2953721 h 3054815"/>
              <a:gd name="connsiteX10" fmla="*/ 480602 w 4282666"/>
              <a:gd name="connsiteY10" fmla="*/ 1568169 h 3054815"/>
              <a:gd name="connsiteX11" fmla="*/ 488788 w 4282666"/>
              <a:gd name="connsiteY11" fmla="*/ 1437689 h 3054815"/>
              <a:gd name="connsiteX12" fmla="*/ 10917 w 4282666"/>
              <a:gd name="connsiteY12" fmla="*/ 95543 h 3054815"/>
              <a:gd name="connsiteX0" fmla="*/ 10917 w 4282666"/>
              <a:gd name="connsiteY0" fmla="*/ 92899 h 3052171"/>
              <a:gd name="connsiteX1" fmla="*/ 92804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82666"/>
              <a:gd name="connsiteY0" fmla="*/ 92899 h 3052171"/>
              <a:gd name="connsiteX1" fmla="*/ 132240 w 4282666"/>
              <a:gd name="connsiteY1" fmla="*/ 93 h 3052171"/>
              <a:gd name="connsiteX2" fmla="*/ 3622279 w 4282666"/>
              <a:gd name="connsiteY2" fmla="*/ 0 h 3052171"/>
              <a:gd name="connsiteX3" fmla="*/ 3785155 w 4282666"/>
              <a:gd name="connsiteY3" fmla="*/ 76549 h 3052171"/>
              <a:gd name="connsiteX4" fmla="*/ 4266288 w 4282666"/>
              <a:gd name="connsiteY4" fmla="*/ 1439952 h 3052171"/>
              <a:gd name="connsiteX5" fmla="*/ 4266288 w 4282666"/>
              <a:gd name="connsiteY5" fmla="*/ 1576820 h 3052171"/>
              <a:gd name="connsiteX6" fmla="*/ 3788416 w 4282666"/>
              <a:gd name="connsiteY6" fmla="*/ 2964668 h 3052171"/>
              <a:gd name="connsiteX7" fmla="*/ 3609078 w 4282666"/>
              <a:gd name="connsiteY7" fmla="*/ 3049434 h 3052171"/>
              <a:gd name="connsiteX8" fmla="*/ 128450 w 4282666"/>
              <a:gd name="connsiteY8" fmla="*/ 3046790 h 3052171"/>
              <a:gd name="connsiteX9" fmla="*/ 32834 w 4282666"/>
              <a:gd name="connsiteY9" fmla="*/ 2951077 h 3052171"/>
              <a:gd name="connsiteX10" fmla="*/ 480602 w 4282666"/>
              <a:gd name="connsiteY10" fmla="*/ 1565525 h 3052171"/>
              <a:gd name="connsiteX11" fmla="*/ 488788 w 4282666"/>
              <a:gd name="connsiteY11" fmla="*/ 1435045 h 3052171"/>
              <a:gd name="connsiteX12" fmla="*/ 10917 w 4282666"/>
              <a:gd name="connsiteY12" fmla="*/ 92899 h 3052171"/>
              <a:gd name="connsiteX0" fmla="*/ 10917 w 4277737"/>
              <a:gd name="connsiteY0" fmla="*/ 92899 h 3052171"/>
              <a:gd name="connsiteX1" fmla="*/ 127311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7905 w 4277737"/>
              <a:gd name="connsiteY9" fmla="*/ 2951077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23521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75673 w 4277737"/>
              <a:gd name="connsiteY10" fmla="*/ 1565525 h 3052171"/>
              <a:gd name="connsiteX11" fmla="*/ 483859 w 4277737"/>
              <a:gd name="connsiteY11" fmla="*/ 1435045 h 3052171"/>
              <a:gd name="connsiteX12" fmla="*/ 10917 w 4277737"/>
              <a:gd name="connsiteY12" fmla="*/ 92899 h 3052171"/>
              <a:gd name="connsiteX0" fmla="*/ 10917 w 4277737"/>
              <a:gd name="connsiteY0" fmla="*/ 92899 h 3052171"/>
              <a:gd name="connsiteX1" fmla="*/ 147029 w 4277737"/>
              <a:gd name="connsiteY1" fmla="*/ 93 h 3052171"/>
              <a:gd name="connsiteX2" fmla="*/ 3617350 w 4277737"/>
              <a:gd name="connsiteY2" fmla="*/ 0 h 3052171"/>
              <a:gd name="connsiteX3" fmla="*/ 3780226 w 4277737"/>
              <a:gd name="connsiteY3" fmla="*/ 76549 h 3052171"/>
              <a:gd name="connsiteX4" fmla="*/ 4261359 w 4277737"/>
              <a:gd name="connsiteY4" fmla="*/ 1439952 h 3052171"/>
              <a:gd name="connsiteX5" fmla="*/ 4261359 w 4277737"/>
              <a:gd name="connsiteY5" fmla="*/ 1576820 h 3052171"/>
              <a:gd name="connsiteX6" fmla="*/ 3783487 w 4277737"/>
              <a:gd name="connsiteY6" fmla="*/ 2964668 h 3052171"/>
              <a:gd name="connsiteX7" fmla="*/ 3604149 w 4277737"/>
              <a:gd name="connsiteY7" fmla="*/ 3049434 h 3052171"/>
              <a:gd name="connsiteX8" fmla="*/ 158027 w 4277737"/>
              <a:gd name="connsiteY8" fmla="*/ 3046790 h 3052171"/>
              <a:gd name="connsiteX9" fmla="*/ 22975 w 4277737"/>
              <a:gd name="connsiteY9" fmla="*/ 2966933 h 3052171"/>
              <a:gd name="connsiteX10" fmla="*/ 483859 w 4277737"/>
              <a:gd name="connsiteY10" fmla="*/ 1435045 h 3052171"/>
              <a:gd name="connsiteX11" fmla="*/ 10917 w 4277737"/>
              <a:gd name="connsiteY11" fmla="*/ 92899 h 3052171"/>
              <a:gd name="connsiteX0" fmla="*/ 80311 w 4347131"/>
              <a:gd name="connsiteY0" fmla="*/ 92899 h 3052171"/>
              <a:gd name="connsiteX1" fmla="*/ 216423 w 4347131"/>
              <a:gd name="connsiteY1" fmla="*/ 93 h 3052171"/>
              <a:gd name="connsiteX2" fmla="*/ 3686744 w 4347131"/>
              <a:gd name="connsiteY2" fmla="*/ 0 h 3052171"/>
              <a:gd name="connsiteX3" fmla="*/ 3849620 w 4347131"/>
              <a:gd name="connsiteY3" fmla="*/ 76549 h 3052171"/>
              <a:gd name="connsiteX4" fmla="*/ 4330753 w 4347131"/>
              <a:gd name="connsiteY4" fmla="*/ 1439952 h 3052171"/>
              <a:gd name="connsiteX5" fmla="*/ 4330753 w 4347131"/>
              <a:gd name="connsiteY5" fmla="*/ 1576820 h 3052171"/>
              <a:gd name="connsiteX6" fmla="*/ 3852881 w 4347131"/>
              <a:gd name="connsiteY6" fmla="*/ 2964668 h 3052171"/>
              <a:gd name="connsiteX7" fmla="*/ 3673543 w 4347131"/>
              <a:gd name="connsiteY7" fmla="*/ 3049434 h 3052171"/>
              <a:gd name="connsiteX8" fmla="*/ 227421 w 4347131"/>
              <a:gd name="connsiteY8" fmla="*/ 3046790 h 3052171"/>
              <a:gd name="connsiteX9" fmla="*/ 92369 w 4347131"/>
              <a:gd name="connsiteY9" fmla="*/ 2966933 h 3052171"/>
              <a:gd name="connsiteX10" fmla="*/ 0 w 4347131"/>
              <a:gd name="connsiteY10" fmla="*/ 1589962 h 3052171"/>
              <a:gd name="connsiteX11" fmla="*/ 80311 w 4347131"/>
              <a:gd name="connsiteY11" fmla="*/ 92899 h 3052171"/>
              <a:gd name="connsiteX0" fmla="*/ 10918 w 4357587"/>
              <a:gd name="connsiteY0" fmla="*/ 402738 h 3052171"/>
              <a:gd name="connsiteX1" fmla="*/ 226879 w 4357587"/>
              <a:gd name="connsiteY1" fmla="*/ 93 h 3052171"/>
              <a:gd name="connsiteX2" fmla="*/ 3697200 w 4357587"/>
              <a:gd name="connsiteY2" fmla="*/ 0 h 3052171"/>
              <a:gd name="connsiteX3" fmla="*/ 3860076 w 4357587"/>
              <a:gd name="connsiteY3" fmla="*/ 76549 h 3052171"/>
              <a:gd name="connsiteX4" fmla="*/ 4341209 w 4357587"/>
              <a:gd name="connsiteY4" fmla="*/ 1439952 h 3052171"/>
              <a:gd name="connsiteX5" fmla="*/ 4341209 w 4357587"/>
              <a:gd name="connsiteY5" fmla="*/ 1576820 h 3052171"/>
              <a:gd name="connsiteX6" fmla="*/ 3863337 w 4357587"/>
              <a:gd name="connsiteY6" fmla="*/ 2964668 h 3052171"/>
              <a:gd name="connsiteX7" fmla="*/ 3683999 w 4357587"/>
              <a:gd name="connsiteY7" fmla="*/ 3049434 h 3052171"/>
              <a:gd name="connsiteX8" fmla="*/ 237877 w 4357587"/>
              <a:gd name="connsiteY8" fmla="*/ 3046790 h 3052171"/>
              <a:gd name="connsiteX9" fmla="*/ 102825 w 4357587"/>
              <a:gd name="connsiteY9" fmla="*/ 2966933 h 3052171"/>
              <a:gd name="connsiteX10" fmla="*/ 10456 w 4357587"/>
              <a:gd name="connsiteY10" fmla="*/ 1589962 h 3052171"/>
              <a:gd name="connsiteX11" fmla="*/ 10918 w 4357587"/>
              <a:gd name="connsiteY11" fmla="*/ 402738 h 3052171"/>
              <a:gd name="connsiteX0" fmla="*/ 11181 w 4357850"/>
              <a:gd name="connsiteY0" fmla="*/ 402738 h 3052171"/>
              <a:gd name="connsiteX1" fmla="*/ 227142 w 4357850"/>
              <a:gd name="connsiteY1" fmla="*/ 93 h 3052171"/>
              <a:gd name="connsiteX2" fmla="*/ 3697463 w 4357850"/>
              <a:gd name="connsiteY2" fmla="*/ 0 h 3052171"/>
              <a:gd name="connsiteX3" fmla="*/ 3860339 w 4357850"/>
              <a:gd name="connsiteY3" fmla="*/ 76549 h 3052171"/>
              <a:gd name="connsiteX4" fmla="*/ 4341472 w 4357850"/>
              <a:gd name="connsiteY4" fmla="*/ 1439952 h 3052171"/>
              <a:gd name="connsiteX5" fmla="*/ 4341472 w 4357850"/>
              <a:gd name="connsiteY5" fmla="*/ 1576820 h 3052171"/>
              <a:gd name="connsiteX6" fmla="*/ 3863600 w 4357850"/>
              <a:gd name="connsiteY6" fmla="*/ 2964668 h 3052171"/>
              <a:gd name="connsiteX7" fmla="*/ 3684262 w 4357850"/>
              <a:gd name="connsiteY7" fmla="*/ 3049434 h 3052171"/>
              <a:gd name="connsiteX8" fmla="*/ 238140 w 4357850"/>
              <a:gd name="connsiteY8" fmla="*/ 3046790 h 3052171"/>
              <a:gd name="connsiteX9" fmla="*/ 11831 w 4357850"/>
              <a:gd name="connsiteY9" fmla="*/ 2701358 h 3052171"/>
              <a:gd name="connsiteX10" fmla="*/ 10719 w 4357850"/>
              <a:gd name="connsiteY10" fmla="*/ 1589962 h 3052171"/>
              <a:gd name="connsiteX11" fmla="*/ 11181 w 4357850"/>
              <a:gd name="connsiteY11" fmla="*/ 402738 h 3052171"/>
              <a:gd name="connsiteX0" fmla="*/ 11181 w 4357850"/>
              <a:gd name="connsiteY0" fmla="*/ 402738 h 3052171"/>
              <a:gd name="connsiteX1" fmla="*/ 175809 w 4357850"/>
              <a:gd name="connsiteY1" fmla="*/ 96 h 3052171"/>
              <a:gd name="connsiteX2" fmla="*/ 3697463 w 4357850"/>
              <a:gd name="connsiteY2" fmla="*/ 0 h 3052171"/>
              <a:gd name="connsiteX3" fmla="*/ 3860339 w 4357850"/>
              <a:gd name="connsiteY3" fmla="*/ 76549 h 3052171"/>
              <a:gd name="connsiteX4" fmla="*/ 4341472 w 4357850"/>
              <a:gd name="connsiteY4" fmla="*/ 1439952 h 3052171"/>
              <a:gd name="connsiteX5" fmla="*/ 4341472 w 4357850"/>
              <a:gd name="connsiteY5" fmla="*/ 1576820 h 3052171"/>
              <a:gd name="connsiteX6" fmla="*/ 3863600 w 4357850"/>
              <a:gd name="connsiteY6" fmla="*/ 2964668 h 3052171"/>
              <a:gd name="connsiteX7" fmla="*/ 3684262 w 4357850"/>
              <a:gd name="connsiteY7" fmla="*/ 3049434 h 3052171"/>
              <a:gd name="connsiteX8" fmla="*/ 238140 w 4357850"/>
              <a:gd name="connsiteY8" fmla="*/ 3046790 h 3052171"/>
              <a:gd name="connsiteX9" fmla="*/ 11831 w 4357850"/>
              <a:gd name="connsiteY9" fmla="*/ 2701358 h 3052171"/>
              <a:gd name="connsiteX10" fmla="*/ 10719 w 4357850"/>
              <a:gd name="connsiteY10" fmla="*/ 1589962 h 3052171"/>
              <a:gd name="connsiteX11" fmla="*/ 11181 w 4357850"/>
              <a:gd name="connsiteY11" fmla="*/ 402738 h 3052171"/>
              <a:gd name="connsiteX0" fmla="*/ 11181 w 4357850"/>
              <a:gd name="connsiteY0" fmla="*/ 402738 h 3068925"/>
              <a:gd name="connsiteX1" fmla="*/ 175809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9 w 4357850"/>
              <a:gd name="connsiteY10" fmla="*/ 1589962 h 3068925"/>
              <a:gd name="connsiteX11" fmla="*/ 11181 w 4357850"/>
              <a:gd name="connsiteY11" fmla="*/ 402738 h 3068925"/>
              <a:gd name="connsiteX0" fmla="*/ 11181 w 4357850"/>
              <a:gd name="connsiteY0" fmla="*/ 402738 h 3068925"/>
              <a:gd name="connsiteX1" fmla="*/ 175809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068925"/>
              <a:gd name="connsiteX1" fmla="*/ 141587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090138"/>
              <a:gd name="connsiteX1" fmla="*/ 141587 w 4357850"/>
              <a:gd name="connsiteY1" fmla="*/ 96 h 3090138"/>
              <a:gd name="connsiteX2" fmla="*/ 3697463 w 4357850"/>
              <a:gd name="connsiteY2" fmla="*/ 0 h 3090138"/>
              <a:gd name="connsiteX3" fmla="*/ 3860339 w 4357850"/>
              <a:gd name="connsiteY3" fmla="*/ 76549 h 3090138"/>
              <a:gd name="connsiteX4" fmla="*/ 4341472 w 4357850"/>
              <a:gd name="connsiteY4" fmla="*/ 1439952 h 3090138"/>
              <a:gd name="connsiteX5" fmla="*/ 4341472 w 4357850"/>
              <a:gd name="connsiteY5" fmla="*/ 1576820 h 3090138"/>
              <a:gd name="connsiteX6" fmla="*/ 3863600 w 4357850"/>
              <a:gd name="connsiteY6" fmla="*/ 2964668 h 3090138"/>
              <a:gd name="connsiteX7" fmla="*/ 3684262 w 4357850"/>
              <a:gd name="connsiteY7" fmla="*/ 3049434 h 3090138"/>
              <a:gd name="connsiteX8" fmla="*/ 135474 w 4357850"/>
              <a:gd name="connsiteY8" fmla="*/ 3068925 h 3090138"/>
              <a:gd name="connsiteX9" fmla="*/ 11831 w 4357850"/>
              <a:gd name="connsiteY9" fmla="*/ 2701358 h 3090138"/>
              <a:gd name="connsiteX10" fmla="*/ 10718 w 4357850"/>
              <a:gd name="connsiteY10" fmla="*/ 1589963 h 3090138"/>
              <a:gd name="connsiteX11" fmla="*/ 11181 w 4357850"/>
              <a:gd name="connsiteY11" fmla="*/ 402738 h 3090138"/>
              <a:gd name="connsiteX0" fmla="*/ 11181 w 4357850"/>
              <a:gd name="connsiteY0" fmla="*/ 402738 h 3068925"/>
              <a:gd name="connsiteX1" fmla="*/ 141587 w 4357850"/>
              <a:gd name="connsiteY1" fmla="*/ 96 h 3068925"/>
              <a:gd name="connsiteX2" fmla="*/ 3697463 w 4357850"/>
              <a:gd name="connsiteY2" fmla="*/ 0 h 3068925"/>
              <a:gd name="connsiteX3" fmla="*/ 3860339 w 4357850"/>
              <a:gd name="connsiteY3" fmla="*/ 76549 h 3068925"/>
              <a:gd name="connsiteX4" fmla="*/ 4341472 w 4357850"/>
              <a:gd name="connsiteY4" fmla="*/ 1439952 h 3068925"/>
              <a:gd name="connsiteX5" fmla="*/ 4341472 w 4357850"/>
              <a:gd name="connsiteY5" fmla="*/ 1576820 h 3068925"/>
              <a:gd name="connsiteX6" fmla="*/ 3863600 w 4357850"/>
              <a:gd name="connsiteY6" fmla="*/ 2964668 h 3068925"/>
              <a:gd name="connsiteX7" fmla="*/ 3684262 w 4357850"/>
              <a:gd name="connsiteY7" fmla="*/ 3049434 h 3068925"/>
              <a:gd name="connsiteX8" fmla="*/ 135474 w 4357850"/>
              <a:gd name="connsiteY8" fmla="*/ 3068925 h 3068925"/>
              <a:gd name="connsiteX9" fmla="*/ 11831 w 4357850"/>
              <a:gd name="connsiteY9" fmla="*/ 2701358 h 3068925"/>
              <a:gd name="connsiteX10" fmla="*/ 10718 w 4357850"/>
              <a:gd name="connsiteY10" fmla="*/ 1589963 h 3068925"/>
              <a:gd name="connsiteX11" fmla="*/ 11181 w 4357850"/>
              <a:gd name="connsiteY11" fmla="*/ 402738 h 3068925"/>
              <a:gd name="connsiteX0" fmla="*/ 11181 w 4357850"/>
              <a:gd name="connsiteY0" fmla="*/ 402738 h 3997513"/>
              <a:gd name="connsiteX1" fmla="*/ 141587 w 4357850"/>
              <a:gd name="connsiteY1" fmla="*/ 96 h 3997513"/>
              <a:gd name="connsiteX2" fmla="*/ 3697463 w 4357850"/>
              <a:gd name="connsiteY2" fmla="*/ 0 h 3997513"/>
              <a:gd name="connsiteX3" fmla="*/ 3860339 w 4357850"/>
              <a:gd name="connsiteY3" fmla="*/ 76549 h 3997513"/>
              <a:gd name="connsiteX4" fmla="*/ 4341472 w 4357850"/>
              <a:gd name="connsiteY4" fmla="*/ 1439952 h 3997513"/>
              <a:gd name="connsiteX5" fmla="*/ 4341472 w 4357850"/>
              <a:gd name="connsiteY5" fmla="*/ 1576820 h 3997513"/>
              <a:gd name="connsiteX6" fmla="*/ 3863600 w 4357850"/>
              <a:gd name="connsiteY6" fmla="*/ 2964668 h 3997513"/>
              <a:gd name="connsiteX7" fmla="*/ 3684262 w 4357850"/>
              <a:gd name="connsiteY7" fmla="*/ 3049434 h 3997513"/>
              <a:gd name="connsiteX8" fmla="*/ 135474 w 4357850"/>
              <a:gd name="connsiteY8" fmla="*/ 3068925 h 3997513"/>
              <a:gd name="connsiteX9" fmla="*/ 11831 w 4357850"/>
              <a:gd name="connsiteY9" fmla="*/ 2701358 h 3997513"/>
              <a:gd name="connsiteX10" fmla="*/ 10718 w 4357850"/>
              <a:gd name="connsiteY10" fmla="*/ 1589963 h 3997513"/>
              <a:gd name="connsiteX11" fmla="*/ 11181 w 4357850"/>
              <a:gd name="connsiteY11" fmla="*/ 402738 h 3997513"/>
              <a:gd name="connsiteX0" fmla="*/ 11181 w 4357850"/>
              <a:gd name="connsiteY0" fmla="*/ 402738 h 3090138"/>
              <a:gd name="connsiteX1" fmla="*/ 141587 w 4357850"/>
              <a:gd name="connsiteY1" fmla="*/ 96 h 3090138"/>
              <a:gd name="connsiteX2" fmla="*/ 3697463 w 4357850"/>
              <a:gd name="connsiteY2" fmla="*/ 0 h 3090138"/>
              <a:gd name="connsiteX3" fmla="*/ 3860339 w 4357850"/>
              <a:gd name="connsiteY3" fmla="*/ 76549 h 3090138"/>
              <a:gd name="connsiteX4" fmla="*/ 4341472 w 4357850"/>
              <a:gd name="connsiteY4" fmla="*/ 1439952 h 3090138"/>
              <a:gd name="connsiteX5" fmla="*/ 4341472 w 4357850"/>
              <a:gd name="connsiteY5" fmla="*/ 1576820 h 3090138"/>
              <a:gd name="connsiteX6" fmla="*/ 3863600 w 4357850"/>
              <a:gd name="connsiteY6" fmla="*/ 2964668 h 3090138"/>
              <a:gd name="connsiteX7" fmla="*/ 3684262 w 4357850"/>
              <a:gd name="connsiteY7" fmla="*/ 3049434 h 3090138"/>
              <a:gd name="connsiteX8" fmla="*/ 135474 w 4357850"/>
              <a:gd name="connsiteY8" fmla="*/ 3068925 h 3090138"/>
              <a:gd name="connsiteX9" fmla="*/ 11831 w 4357850"/>
              <a:gd name="connsiteY9" fmla="*/ 2701358 h 3090138"/>
              <a:gd name="connsiteX10" fmla="*/ 10718 w 4357850"/>
              <a:gd name="connsiteY10" fmla="*/ 1589963 h 3090138"/>
              <a:gd name="connsiteX11" fmla="*/ 11181 w 4357850"/>
              <a:gd name="connsiteY11" fmla="*/ 402738 h 3090138"/>
              <a:gd name="connsiteX0" fmla="*/ 11181 w 4349662"/>
              <a:gd name="connsiteY0" fmla="*/ 402738 h 3090138"/>
              <a:gd name="connsiteX1" fmla="*/ 141587 w 4349662"/>
              <a:gd name="connsiteY1" fmla="*/ 96 h 3090138"/>
              <a:gd name="connsiteX2" fmla="*/ 3697463 w 4349662"/>
              <a:gd name="connsiteY2" fmla="*/ 0 h 3090138"/>
              <a:gd name="connsiteX3" fmla="*/ 3860339 w 4349662"/>
              <a:gd name="connsiteY3" fmla="*/ 76549 h 3090138"/>
              <a:gd name="connsiteX4" fmla="*/ 4187473 w 4349662"/>
              <a:gd name="connsiteY4" fmla="*/ 1240774 h 3090138"/>
              <a:gd name="connsiteX5" fmla="*/ 4341472 w 4349662"/>
              <a:gd name="connsiteY5" fmla="*/ 1576820 h 3090138"/>
              <a:gd name="connsiteX6" fmla="*/ 3863600 w 4349662"/>
              <a:gd name="connsiteY6" fmla="*/ 2964668 h 3090138"/>
              <a:gd name="connsiteX7" fmla="*/ 3684262 w 4349662"/>
              <a:gd name="connsiteY7" fmla="*/ 3049434 h 3090138"/>
              <a:gd name="connsiteX8" fmla="*/ 135474 w 4349662"/>
              <a:gd name="connsiteY8" fmla="*/ 3068925 h 3090138"/>
              <a:gd name="connsiteX9" fmla="*/ 11831 w 4349662"/>
              <a:gd name="connsiteY9" fmla="*/ 2701358 h 3090138"/>
              <a:gd name="connsiteX10" fmla="*/ 10718 w 4349662"/>
              <a:gd name="connsiteY10" fmla="*/ 1589963 h 3090138"/>
              <a:gd name="connsiteX11" fmla="*/ 11181 w 4349662"/>
              <a:gd name="connsiteY11" fmla="*/ 402738 h 3090138"/>
              <a:gd name="connsiteX0" fmla="*/ 11181 w 4207067"/>
              <a:gd name="connsiteY0" fmla="*/ 402738 h 3090138"/>
              <a:gd name="connsiteX1" fmla="*/ 141587 w 4207067"/>
              <a:gd name="connsiteY1" fmla="*/ 96 h 3090138"/>
              <a:gd name="connsiteX2" fmla="*/ 3697463 w 4207067"/>
              <a:gd name="connsiteY2" fmla="*/ 0 h 3090138"/>
              <a:gd name="connsiteX3" fmla="*/ 3860339 w 4207067"/>
              <a:gd name="connsiteY3" fmla="*/ 76549 h 3090138"/>
              <a:gd name="connsiteX4" fmla="*/ 4187473 w 4207067"/>
              <a:gd name="connsiteY4" fmla="*/ 1240774 h 3090138"/>
              <a:gd name="connsiteX5" fmla="*/ 4198879 w 4207067"/>
              <a:gd name="connsiteY5" fmla="*/ 1864525 h 3090138"/>
              <a:gd name="connsiteX6" fmla="*/ 3863600 w 4207067"/>
              <a:gd name="connsiteY6" fmla="*/ 2964668 h 3090138"/>
              <a:gd name="connsiteX7" fmla="*/ 3684262 w 4207067"/>
              <a:gd name="connsiteY7" fmla="*/ 3049434 h 3090138"/>
              <a:gd name="connsiteX8" fmla="*/ 135474 w 4207067"/>
              <a:gd name="connsiteY8" fmla="*/ 3068925 h 3090138"/>
              <a:gd name="connsiteX9" fmla="*/ 11831 w 4207067"/>
              <a:gd name="connsiteY9" fmla="*/ 2701358 h 3090138"/>
              <a:gd name="connsiteX10" fmla="*/ 10718 w 4207067"/>
              <a:gd name="connsiteY10" fmla="*/ 1589963 h 3090138"/>
              <a:gd name="connsiteX11" fmla="*/ 11181 w 4207067"/>
              <a:gd name="connsiteY11" fmla="*/ 402738 h 3090138"/>
              <a:gd name="connsiteX0" fmla="*/ 11181 w 4207067"/>
              <a:gd name="connsiteY0" fmla="*/ 402738 h 3090138"/>
              <a:gd name="connsiteX1" fmla="*/ 141587 w 4207067"/>
              <a:gd name="connsiteY1" fmla="*/ 96 h 3090138"/>
              <a:gd name="connsiteX2" fmla="*/ 3697463 w 4207067"/>
              <a:gd name="connsiteY2" fmla="*/ 0 h 3090138"/>
              <a:gd name="connsiteX3" fmla="*/ 3860339 w 4207067"/>
              <a:gd name="connsiteY3" fmla="*/ 76549 h 3090138"/>
              <a:gd name="connsiteX4" fmla="*/ 4187473 w 4207067"/>
              <a:gd name="connsiteY4" fmla="*/ 1240774 h 3090138"/>
              <a:gd name="connsiteX5" fmla="*/ 4198879 w 4207067"/>
              <a:gd name="connsiteY5" fmla="*/ 1864525 h 3090138"/>
              <a:gd name="connsiteX6" fmla="*/ 3932044 w 4207067"/>
              <a:gd name="connsiteY6" fmla="*/ 2765490 h 3090138"/>
              <a:gd name="connsiteX7" fmla="*/ 3684262 w 4207067"/>
              <a:gd name="connsiteY7" fmla="*/ 3049434 h 3090138"/>
              <a:gd name="connsiteX8" fmla="*/ 135474 w 4207067"/>
              <a:gd name="connsiteY8" fmla="*/ 3068925 h 3090138"/>
              <a:gd name="connsiteX9" fmla="*/ 11831 w 4207067"/>
              <a:gd name="connsiteY9" fmla="*/ 2701358 h 3090138"/>
              <a:gd name="connsiteX10" fmla="*/ 10718 w 4207067"/>
              <a:gd name="connsiteY10" fmla="*/ 1589963 h 3090138"/>
              <a:gd name="connsiteX11" fmla="*/ 11181 w 4207067"/>
              <a:gd name="connsiteY11" fmla="*/ 402738 h 3090138"/>
              <a:gd name="connsiteX0" fmla="*/ 11181 w 4207067"/>
              <a:gd name="connsiteY0" fmla="*/ 402738 h 3096437"/>
              <a:gd name="connsiteX1" fmla="*/ 141587 w 4207067"/>
              <a:gd name="connsiteY1" fmla="*/ 96 h 3096437"/>
              <a:gd name="connsiteX2" fmla="*/ 3697463 w 4207067"/>
              <a:gd name="connsiteY2" fmla="*/ 0 h 3096437"/>
              <a:gd name="connsiteX3" fmla="*/ 3860339 w 4207067"/>
              <a:gd name="connsiteY3" fmla="*/ 76549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697463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07067"/>
              <a:gd name="connsiteY0" fmla="*/ 402738 h 3096437"/>
              <a:gd name="connsiteX1" fmla="*/ 141587 w 4207067"/>
              <a:gd name="connsiteY1" fmla="*/ 96 h 3096437"/>
              <a:gd name="connsiteX2" fmla="*/ 3754498 w 4207067"/>
              <a:gd name="connsiteY2" fmla="*/ 0 h 3096437"/>
              <a:gd name="connsiteX3" fmla="*/ 3928783 w 4207067"/>
              <a:gd name="connsiteY3" fmla="*/ 297853 h 3096437"/>
              <a:gd name="connsiteX4" fmla="*/ 4187473 w 4207067"/>
              <a:gd name="connsiteY4" fmla="*/ 1240774 h 3096437"/>
              <a:gd name="connsiteX5" fmla="*/ 4198879 w 4207067"/>
              <a:gd name="connsiteY5" fmla="*/ 1864525 h 3096437"/>
              <a:gd name="connsiteX6" fmla="*/ 3932044 w 4207067"/>
              <a:gd name="connsiteY6" fmla="*/ 2765490 h 3096437"/>
              <a:gd name="connsiteX7" fmla="*/ 3752707 w 4207067"/>
              <a:gd name="connsiteY7" fmla="*/ 3093697 h 3096437"/>
              <a:gd name="connsiteX8" fmla="*/ 135474 w 4207067"/>
              <a:gd name="connsiteY8" fmla="*/ 3068925 h 3096437"/>
              <a:gd name="connsiteX9" fmla="*/ 11831 w 4207067"/>
              <a:gd name="connsiteY9" fmla="*/ 2701358 h 3096437"/>
              <a:gd name="connsiteX10" fmla="*/ 10718 w 4207067"/>
              <a:gd name="connsiteY10" fmla="*/ 1589963 h 3096437"/>
              <a:gd name="connsiteX11" fmla="*/ 11181 w 4207067"/>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32044 w 4242945"/>
              <a:gd name="connsiteY6" fmla="*/ 2765490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32044 w 4242945"/>
              <a:gd name="connsiteY6" fmla="*/ 2765490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8783 w 4242945"/>
              <a:gd name="connsiteY3" fmla="*/ 297853 h 3096437"/>
              <a:gd name="connsiteX4" fmla="*/ 4187473 w 4242945"/>
              <a:gd name="connsiteY4" fmla="*/ 1240774 h 3096437"/>
              <a:gd name="connsiteX5" fmla="*/ 4198879 w 4242945"/>
              <a:gd name="connsiteY5" fmla="*/ 1864525 h 3096437"/>
              <a:gd name="connsiteX6" fmla="*/ 3912497 w 4242945"/>
              <a:gd name="connsiteY6" fmla="*/ 2822376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12497 w 4242945"/>
              <a:gd name="connsiteY6" fmla="*/ 2822376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1 w 4242945"/>
              <a:gd name="connsiteY0" fmla="*/ 402738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1 w 4242945"/>
              <a:gd name="connsiteY11" fmla="*/ 402738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180 w 4242945"/>
              <a:gd name="connsiteY0" fmla="*/ 497542 h 3096437"/>
              <a:gd name="connsiteX1" fmla="*/ 141587 w 4242945"/>
              <a:gd name="connsiteY1" fmla="*/ 96 h 3096437"/>
              <a:gd name="connsiteX2" fmla="*/ 3754498 w 4242945"/>
              <a:gd name="connsiteY2" fmla="*/ 0 h 3096437"/>
              <a:gd name="connsiteX3" fmla="*/ 3923897 w 4242945"/>
              <a:gd name="connsiteY3" fmla="*/ 240968 h 3096437"/>
              <a:gd name="connsiteX4" fmla="*/ 4187473 w 4242945"/>
              <a:gd name="connsiteY4" fmla="*/ 1240774 h 3096437"/>
              <a:gd name="connsiteX5" fmla="*/ 4198879 w 4242945"/>
              <a:gd name="connsiteY5" fmla="*/ 1864525 h 3096437"/>
              <a:gd name="connsiteX6" fmla="*/ 3941818 w 4242945"/>
              <a:gd name="connsiteY6" fmla="*/ 2784458 h 3096437"/>
              <a:gd name="connsiteX7" fmla="*/ 3752707 w 4242945"/>
              <a:gd name="connsiteY7" fmla="*/ 3093697 h 3096437"/>
              <a:gd name="connsiteX8" fmla="*/ 135474 w 4242945"/>
              <a:gd name="connsiteY8" fmla="*/ 3068925 h 3096437"/>
              <a:gd name="connsiteX9" fmla="*/ 11831 w 4242945"/>
              <a:gd name="connsiteY9" fmla="*/ 2701358 h 3096437"/>
              <a:gd name="connsiteX10" fmla="*/ 10718 w 4242945"/>
              <a:gd name="connsiteY10" fmla="*/ 1589963 h 3096437"/>
              <a:gd name="connsiteX11" fmla="*/ 11180 w 4242945"/>
              <a:gd name="connsiteY11" fmla="*/ 497542 h 3096437"/>
              <a:gd name="connsiteX0" fmla="*/ 1145 w 4232910"/>
              <a:gd name="connsiteY0" fmla="*/ 497542 h 3096437"/>
              <a:gd name="connsiteX1" fmla="*/ 131552 w 4232910"/>
              <a:gd name="connsiteY1" fmla="*/ 96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125439 w 4232910"/>
              <a:gd name="connsiteY8" fmla="*/ 3068925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125439 w 4232910"/>
              <a:gd name="connsiteY8" fmla="*/ 3068925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117650"/>
              <a:gd name="connsiteX1" fmla="*/ 181373 w 4232910"/>
              <a:gd name="connsiteY1" fmla="*/ 0 h 3117650"/>
              <a:gd name="connsiteX2" fmla="*/ 3744463 w 4232910"/>
              <a:gd name="connsiteY2" fmla="*/ 0 h 3117650"/>
              <a:gd name="connsiteX3" fmla="*/ 3913862 w 4232910"/>
              <a:gd name="connsiteY3" fmla="*/ 240968 h 3117650"/>
              <a:gd name="connsiteX4" fmla="*/ 4177438 w 4232910"/>
              <a:gd name="connsiteY4" fmla="*/ 1240774 h 3117650"/>
              <a:gd name="connsiteX5" fmla="*/ 4188844 w 4232910"/>
              <a:gd name="connsiteY5" fmla="*/ 1864525 h 3117650"/>
              <a:gd name="connsiteX6" fmla="*/ 3931783 w 4232910"/>
              <a:gd name="connsiteY6" fmla="*/ 2784458 h 3117650"/>
              <a:gd name="connsiteX7" fmla="*/ 3742672 w 4232910"/>
              <a:gd name="connsiteY7" fmla="*/ 3093697 h 3117650"/>
              <a:gd name="connsiteX8" fmla="*/ 230612 w 4232910"/>
              <a:gd name="connsiteY8" fmla="*/ 3096437 h 3117650"/>
              <a:gd name="connsiteX9" fmla="*/ 1796 w 4232910"/>
              <a:gd name="connsiteY9" fmla="*/ 2701358 h 3117650"/>
              <a:gd name="connsiteX10" fmla="*/ 683 w 4232910"/>
              <a:gd name="connsiteY10" fmla="*/ 1589963 h 3117650"/>
              <a:gd name="connsiteX11" fmla="*/ 1145 w 4232910"/>
              <a:gd name="connsiteY11" fmla="*/ 497542 h 3117650"/>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181373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236726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1145 w 4232910"/>
              <a:gd name="connsiteY0" fmla="*/ 497542 h 3096437"/>
              <a:gd name="connsiteX1" fmla="*/ 236726 w 4232910"/>
              <a:gd name="connsiteY1" fmla="*/ 0 h 3096437"/>
              <a:gd name="connsiteX2" fmla="*/ 3744463 w 4232910"/>
              <a:gd name="connsiteY2" fmla="*/ 0 h 3096437"/>
              <a:gd name="connsiteX3" fmla="*/ 3913862 w 4232910"/>
              <a:gd name="connsiteY3" fmla="*/ 240968 h 3096437"/>
              <a:gd name="connsiteX4" fmla="*/ 4177438 w 4232910"/>
              <a:gd name="connsiteY4" fmla="*/ 1240774 h 3096437"/>
              <a:gd name="connsiteX5" fmla="*/ 4188844 w 4232910"/>
              <a:gd name="connsiteY5" fmla="*/ 1864525 h 3096437"/>
              <a:gd name="connsiteX6" fmla="*/ 3931783 w 4232910"/>
              <a:gd name="connsiteY6" fmla="*/ 2784458 h 3096437"/>
              <a:gd name="connsiteX7" fmla="*/ 3742672 w 4232910"/>
              <a:gd name="connsiteY7" fmla="*/ 3093697 h 3096437"/>
              <a:gd name="connsiteX8" fmla="*/ 230612 w 4232910"/>
              <a:gd name="connsiteY8" fmla="*/ 3096437 h 3096437"/>
              <a:gd name="connsiteX9" fmla="*/ 1796 w 4232910"/>
              <a:gd name="connsiteY9" fmla="*/ 2701358 h 3096437"/>
              <a:gd name="connsiteX10" fmla="*/ 683 w 4232910"/>
              <a:gd name="connsiteY10" fmla="*/ 1589963 h 3096437"/>
              <a:gd name="connsiteX11" fmla="*/ 1145 w 4232910"/>
              <a:gd name="connsiteY11" fmla="*/ 497542 h 3096437"/>
              <a:gd name="connsiteX0" fmla="*/ 462 w 4232227"/>
              <a:gd name="connsiteY0" fmla="*/ 497542 h 3096437"/>
              <a:gd name="connsiteX1" fmla="*/ 236043 w 4232227"/>
              <a:gd name="connsiteY1" fmla="*/ 0 h 3096437"/>
              <a:gd name="connsiteX2" fmla="*/ 3743780 w 4232227"/>
              <a:gd name="connsiteY2" fmla="*/ 0 h 3096437"/>
              <a:gd name="connsiteX3" fmla="*/ 3913179 w 4232227"/>
              <a:gd name="connsiteY3" fmla="*/ 240968 h 3096437"/>
              <a:gd name="connsiteX4" fmla="*/ 4176755 w 4232227"/>
              <a:gd name="connsiteY4" fmla="*/ 1240774 h 3096437"/>
              <a:gd name="connsiteX5" fmla="*/ 4188161 w 4232227"/>
              <a:gd name="connsiteY5" fmla="*/ 1864525 h 3096437"/>
              <a:gd name="connsiteX6" fmla="*/ 3931100 w 4232227"/>
              <a:gd name="connsiteY6" fmla="*/ 2784458 h 3096437"/>
              <a:gd name="connsiteX7" fmla="*/ 3741989 w 4232227"/>
              <a:gd name="connsiteY7" fmla="*/ 3093697 h 3096437"/>
              <a:gd name="connsiteX8" fmla="*/ 229929 w 4232227"/>
              <a:gd name="connsiteY8" fmla="*/ 3096437 h 3096437"/>
              <a:gd name="connsiteX9" fmla="*/ 1113 w 4232227"/>
              <a:gd name="connsiteY9" fmla="*/ 2701358 h 3096437"/>
              <a:gd name="connsiteX10" fmla="*/ 0 w 4232227"/>
              <a:gd name="connsiteY10" fmla="*/ 1589963 h 3096437"/>
              <a:gd name="connsiteX11" fmla="*/ 462 w 4232227"/>
              <a:gd name="connsiteY11" fmla="*/ 497542 h 3096437"/>
              <a:gd name="connsiteX0" fmla="*/ 462 w 4225672"/>
              <a:gd name="connsiteY0" fmla="*/ 497542 h 3096437"/>
              <a:gd name="connsiteX1" fmla="*/ 236043 w 4225672"/>
              <a:gd name="connsiteY1" fmla="*/ 0 h 3096437"/>
              <a:gd name="connsiteX2" fmla="*/ 3743780 w 4225672"/>
              <a:gd name="connsiteY2" fmla="*/ 0 h 3096437"/>
              <a:gd name="connsiteX3" fmla="*/ 3913179 w 4225672"/>
              <a:gd name="connsiteY3" fmla="*/ 240968 h 3096437"/>
              <a:gd name="connsiteX4" fmla="*/ 4106148 w 4225672"/>
              <a:gd name="connsiteY4" fmla="*/ 1240773 h 3096437"/>
              <a:gd name="connsiteX5" fmla="*/ 4188161 w 4225672"/>
              <a:gd name="connsiteY5" fmla="*/ 1864525 h 3096437"/>
              <a:gd name="connsiteX6" fmla="*/ 3931100 w 4225672"/>
              <a:gd name="connsiteY6" fmla="*/ 2784458 h 3096437"/>
              <a:gd name="connsiteX7" fmla="*/ 3741989 w 4225672"/>
              <a:gd name="connsiteY7" fmla="*/ 3093697 h 3096437"/>
              <a:gd name="connsiteX8" fmla="*/ 229929 w 4225672"/>
              <a:gd name="connsiteY8" fmla="*/ 3096437 h 3096437"/>
              <a:gd name="connsiteX9" fmla="*/ 1113 w 4225672"/>
              <a:gd name="connsiteY9" fmla="*/ 2701358 h 3096437"/>
              <a:gd name="connsiteX10" fmla="*/ 0 w 4225672"/>
              <a:gd name="connsiteY10" fmla="*/ 1589963 h 3096437"/>
              <a:gd name="connsiteX11" fmla="*/ 462 w 4225672"/>
              <a:gd name="connsiteY11" fmla="*/ 497542 h 3096437"/>
              <a:gd name="connsiteX0" fmla="*/ 462 w 4161620"/>
              <a:gd name="connsiteY0" fmla="*/ 497542 h 3096437"/>
              <a:gd name="connsiteX1" fmla="*/ 236043 w 4161620"/>
              <a:gd name="connsiteY1" fmla="*/ 0 h 3096437"/>
              <a:gd name="connsiteX2" fmla="*/ 3743780 w 4161620"/>
              <a:gd name="connsiteY2" fmla="*/ 0 h 3096437"/>
              <a:gd name="connsiteX3" fmla="*/ 3913179 w 4161620"/>
              <a:gd name="connsiteY3" fmla="*/ 240968 h 3096437"/>
              <a:gd name="connsiteX4" fmla="*/ 4106148 w 4161620"/>
              <a:gd name="connsiteY4" fmla="*/ 1240773 h 3096437"/>
              <a:gd name="connsiteX5" fmla="*/ 4100949 w 4161620"/>
              <a:gd name="connsiteY5" fmla="*/ 1877241 h 3096437"/>
              <a:gd name="connsiteX6" fmla="*/ 3931100 w 4161620"/>
              <a:gd name="connsiteY6" fmla="*/ 2784458 h 3096437"/>
              <a:gd name="connsiteX7" fmla="*/ 3741989 w 4161620"/>
              <a:gd name="connsiteY7" fmla="*/ 3093697 h 3096437"/>
              <a:gd name="connsiteX8" fmla="*/ 229929 w 4161620"/>
              <a:gd name="connsiteY8" fmla="*/ 3096437 h 3096437"/>
              <a:gd name="connsiteX9" fmla="*/ 1113 w 4161620"/>
              <a:gd name="connsiteY9" fmla="*/ 2701358 h 3096437"/>
              <a:gd name="connsiteX10" fmla="*/ 0 w 4161620"/>
              <a:gd name="connsiteY10" fmla="*/ 1589963 h 3096437"/>
              <a:gd name="connsiteX11" fmla="*/ 462 w 4161620"/>
              <a:gd name="connsiteY11" fmla="*/ 497542 h 3096437"/>
              <a:gd name="connsiteX0" fmla="*/ 462 w 4176837"/>
              <a:gd name="connsiteY0" fmla="*/ 497542 h 3096437"/>
              <a:gd name="connsiteX1" fmla="*/ 236043 w 4176837"/>
              <a:gd name="connsiteY1" fmla="*/ 0 h 3096437"/>
              <a:gd name="connsiteX2" fmla="*/ 3743780 w 4176837"/>
              <a:gd name="connsiteY2" fmla="*/ 0 h 3096437"/>
              <a:gd name="connsiteX3" fmla="*/ 3913179 w 4176837"/>
              <a:gd name="connsiteY3" fmla="*/ 240968 h 3096437"/>
              <a:gd name="connsiteX4" fmla="*/ 4106148 w 4176837"/>
              <a:gd name="connsiteY4" fmla="*/ 1240773 h 3096437"/>
              <a:gd name="connsiteX5" fmla="*/ 4100949 w 4176837"/>
              <a:gd name="connsiteY5" fmla="*/ 1877241 h 3096437"/>
              <a:gd name="connsiteX6" fmla="*/ 3931100 w 4176837"/>
              <a:gd name="connsiteY6" fmla="*/ 2784458 h 3096437"/>
              <a:gd name="connsiteX7" fmla="*/ 3741989 w 4176837"/>
              <a:gd name="connsiteY7" fmla="*/ 3093697 h 3096437"/>
              <a:gd name="connsiteX8" fmla="*/ 229929 w 4176837"/>
              <a:gd name="connsiteY8" fmla="*/ 3096437 h 3096437"/>
              <a:gd name="connsiteX9" fmla="*/ 1113 w 4176837"/>
              <a:gd name="connsiteY9" fmla="*/ 2701358 h 3096437"/>
              <a:gd name="connsiteX10" fmla="*/ 0 w 4176837"/>
              <a:gd name="connsiteY10" fmla="*/ 1589963 h 3096437"/>
              <a:gd name="connsiteX11" fmla="*/ 462 w 4176837"/>
              <a:gd name="connsiteY11" fmla="*/ 497542 h 3096437"/>
              <a:gd name="connsiteX0" fmla="*/ 462 w 4206920"/>
              <a:gd name="connsiteY0" fmla="*/ 497542 h 3096437"/>
              <a:gd name="connsiteX1" fmla="*/ 236043 w 4206920"/>
              <a:gd name="connsiteY1" fmla="*/ 0 h 3096437"/>
              <a:gd name="connsiteX2" fmla="*/ 3743780 w 4206920"/>
              <a:gd name="connsiteY2" fmla="*/ 0 h 3096437"/>
              <a:gd name="connsiteX3" fmla="*/ 3913179 w 4206920"/>
              <a:gd name="connsiteY3" fmla="*/ 240968 h 3096437"/>
              <a:gd name="connsiteX4" fmla="*/ 4106148 w 4206920"/>
              <a:gd name="connsiteY4" fmla="*/ 1240773 h 3096437"/>
              <a:gd name="connsiteX5" fmla="*/ 4100949 w 4206920"/>
              <a:gd name="connsiteY5" fmla="*/ 1877241 h 3096437"/>
              <a:gd name="connsiteX6" fmla="*/ 3931100 w 4206920"/>
              <a:gd name="connsiteY6" fmla="*/ 2784458 h 3096437"/>
              <a:gd name="connsiteX7" fmla="*/ 3741989 w 4206920"/>
              <a:gd name="connsiteY7" fmla="*/ 3093697 h 3096437"/>
              <a:gd name="connsiteX8" fmla="*/ 229929 w 4206920"/>
              <a:gd name="connsiteY8" fmla="*/ 3096437 h 3096437"/>
              <a:gd name="connsiteX9" fmla="*/ 1113 w 4206920"/>
              <a:gd name="connsiteY9" fmla="*/ 2701358 h 3096437"/>
              <a:gd name="connsiteX10" fmla="*/ 0 w 4206920"/>
              <a:gd name="connsiteY10" fmla="*/ 1589963 h 3096437"/>
              <a:gd name="connsiteX11" fmla="*/ 462 w 4206920"/>
              <a:gd name="connsiteY11" fmla="*/ 497542 h 3096437"/>
              <a:gd name="connsiteX0" fmla="*/ 462 w 4212455"/>
              <a:gd name="connsiteY0" fmla="*/ 497542 h 3096437"/>
              <a:gd name="connsiteX1" fmla="*/ 236043 w 4212455"/>
              <a:gd name="connsiteY1" fmla="*/ 0 h 3096437"/>
              <a:gd name="connsiteX2" fmla="*/ 3743780 w 4212455"/>
              <a:gd name="connsiteY2" fmla="*/ 0 h 3096437"/>
              <a:gd name="connsiteX3" fmla="*/ 3913179 w 4212455"/>
              <a:gd name="connsiteY3" fmla="*/ 240968 h 3096437"/>
              <a:gd name="connsiteX4" fmla="*/ 4111683 w 4212455"/>
              <a:gd name="connsiteY4" fmla="*/ 1317065 h 3096437"/>
              <a:gd name="connsiteX5" fmla="*/ 4100949 w 4212455"/>
              <a:gd name="connsiteY5" fmla="*/ 1877241 h 3096437"/>
              <a:gd name="connsiteX6" fmla="*/ 3931100 w 4212455"/>
              <a:gd name="connsiteY6" fmla="*/ 2784458 h 3096437"/>
              <a:gd name="connsiteX7" fmla="*/ 3741989 w 4212455"/>
              <a:gd name="connsiteY7" fmla="*/ 3093697 h 3096437"/>
              <a:gd name="connsiteX8" fmla="*/ 229929 w 4212455"/>
              <a:gd name="connsiteY8" fmla="*/ 3096437 h 3096437"/>
              <a:gd name="connsiteX9" fmla="*/ 1113 w 4212455"/>
              <a:gd name="connsiteY9" fmla="*/ 2701358 h 3096437"/>
              <a:gd name="connsiteX10" fmla="*/ 0 w 4212455"/>
              <a:gd name="connsiteY10" fmla="*/ 1589963 h 3096437"/>
              <a:gd name="connsiteX11" fmla="*/ 462 w 4212455"/>
              <a:gd name="connsiteY11" fmla="*/ 497542 h 3096437"/>
              <a:gd name="connsiteX0" fmla="*/ 462 w 4245667"/>
              <a:gd name="connsiteY0" fmla="*/ 497542 h 3096437"/>
              <a:gd name="connsiteX1" fmla="*/ 236043 w 4245667"/>
              <a:gd name="connsiteY1" fmla="*/ 0 h 3096437"/>
              <a:gd name="connsiteX2" fmla="*/ 3743780 w 4245667"/>
              <a:gd name="connsiteY2" fmla="*/ 0 h 3096437"/>
              <a:gd name="connsiteX3" fmla="*/ 3913179 w 4245667"/>
              <a:gd name="connsiteY3" fmla="*/ 240968 h 3096437"/>
              <a:gd name="connsiteX4" fmla="*/ 4144896 w 4245667"/>
              <a:gd name="connsiteY4" fmla="*/ 1304351 h 3096437"/>
              <a:gd name="connsiteX5" fmla="*/ 4100949 w 4245667"/>
              <a:gd name="connsiteY5" fmla="*/ 1877241 h 3096437"/>
              <a:gd name="connsiteX6" fmla="*/ 3931100 w 4245667"/>
              <a:gd name="connsiteY6" fmla="*/ 2784458 h 3096437"/>
              <a:gd name="connsiteX7" fmla="*/ 3741989 w 4245667"/>
              <a:gd name="connsiteY7" fmla="*/ 3093697 h 3096437"/>
              <a:gd name="connsiteX8" fmla="*/ 229929 w 4245667"/>
              <a:gd name="connsiteY8" fmla="*/ 3096437 h 3096437"/>
              <a:gd name="connsiteX9" fmla="*/ 1113 w 4245667"/>
              <a:gd name="connsiteY9" fmla="*/ 2701358 h 3096437"/>
              <a:gd name="connsiteX10" fmla="*/ 0 w 4245667"/>
              <a:gd name="connsiteY10" fmla="*/ 1589963 h 3096437"/>
              <a:gd name="connsiteX11" fmla="*/ 462 w 4245667"/>
              <a:gd name="connsiteY11" fmla="*/ 497542 h 3096437"/>
              <a:gd name="connsiteX0" fmla="*/ 462 w 4245667"/>
              <a:gd name="connsiteY0" fmla="*/ 497542 h 3096437"/>
              <a:gd name="connsiteX1" fmla="*/ 236043 w 4245667"/>
              <a:gd name="connsiteY1" fmla="*/ 0 h 3096437"/>
              <a:gd name="connsiteX2" fmla="*/ 3743780 w 4245667"/>
              <a:gd name="connsiteY2" fmla="*/ 0 h 3096437"/>
              <a:gd name="connsiteX3" fmla="*/ 3913179 w 4245667"/>
              <a:gd name="connsiteY3" fmla="*/ 240968 h 3096437"/>
              <a:gd name="connsiteX4" fmla="*/ 4144896 w 4245667"/>
              <a:gd name="connsiteY4" fmla="*/ 1304351 h 3096437"/>
              <a:gd name="connsiteX5" fmla="*/ 4128628 w 4245667"/>
              <a:gd name="connsiteY5" fmla="*/ 1800948 h 3096437"/>
              <a:gd name="connsiteX6" fmla="*/ 3931100 w 4245667"/>
              <a:gd name="connsiteY6" fmla="*/ 2784458 h 3096437"/>
              <a:gd name="connsiteX7" fmla="*/ 3741989 w 4245667"/>
              <a:gd name="connsiteY7" fmla="*/ 3093697 h 3096437"/>
              <a:gd name="connsiteX8" fmla="*/ 229929 w 4245667"/>
              <a:gd name="connsiteY8" fmla="*/ 3096437 h 3096437"/>
              <a:gd name="connsiteX9" fmla="*/ 1113 w 4245667"/>
              <a:gd name="connsiteY9" fmla="*/ 2701358 h 3096437"/>
              <a:gd name="connsiteX10" fmla="*/ 0 w 4245667"/>
              <a:gd name="connsiteY10" fmla="*/ 1589963 h 3096437"/>
              <a:gd name="connsiteX11" fmla="*/ 462 w 4245667"/>
              <a:gd name="connsiteY11" fmla="*/ 497542 h 3096437"/>
              <a:gd name="connsiteX0" fmla="*/ 462 w 4229063"/>
              <a:gd name="connsiteY0" fmla="*/ 497542 h 3096437"/>
              <a:gd name="connsiteX1" fmla="*/ 236043 w 4229063"/>
              <a:gd name="connsiteY1" fmla="*/ 0 h 3096437"/>
              <a:gd name="connsiteX2" fmla="*/ 3743780 w 4229063"/>
              <a:gd name="connsiteY2" fmla="*/ 0 h 3096437"/>
              <a:gd name="connsiteX3" fmla="*/ 3913179 w 4229063"/>
              <a:gd name="connsiteY3" fmla="*/ 240968 h 3096437"/>
              <a:gd name="connsiteX4" fmla="*/ 4128291 w 4229063"/>
              <a:gd name="connsiteY4" fmla="*/ 1266205 h 3096437"/>
              <a:gd name="connsiteX5" fmla="*/ 4128628 w 4229063"/>
              <a:gd name="connsiteY5" fmla="*/ 1800948 h 3096437"/>
              <a:gd name="connsiteX6" fmla="*/ 3931100 w 4229063"/>
              <a:gd name="connsiteY6" fmla="*/ 2784458 h 3096437"/>
              <a:gd name="connsiteX7" fmla="*/ 3741989 w 4229063"/>
              <a:gd name="connsiteY7" fmla="*/ 3093697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743780 w 4229063"/>
              <a:gd name="connsiteY2" fmla="*/ 0 h 3096437"/>
              <a:gd name="connsiteX3" fmla="*/ 3913179 w 4229063"/>
              <a:gd name="connsiteY3" fmla="*/ 240968 h 3096437"/>
              <a:gd name="connsiteX4" fmla="*/ 4128291 w 4229063"/>
              <a:gd name="connsiteY4" fmla="*/ 1266205 h 3096437"/>
              <a:gd name="connsiteX5" fmla="*/ 4139699 w 4229063"/>
              <a:gd name="connsiteY5" fmla="*/ 1826376 h 3096437"/>
              <a:gd name="connsiteX6" fmla="*/ 3931100 w 4229063"/>
              <a:gd name="connsiteY6" fmla="*/ 2784458 h 3096437"/>
              <a:gd name="connsiteX7" fmla="*/ 3741989 w 4229063"/>
              <a:gd name="connsiteY7" fmla="*/ 3093697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931100 w 4229063"/>
              <a:gd name="connsiteY6" fmla="*/ 2797172 h 3109151"/>
              <a:gd name="connsiteX7" fmla="*/ 3741989 w 4229063"/>
              <a:gd name="connsiteY7" fmla="*/ 3106411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931100 w 4229063"/>
              <a:gd name="connsiteY6" fmla="*/ 2797172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913179 w 4229063"/>
              <a:gd name="connsiteY3" fmla="*/ 25368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444870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15219 w 4229063"/>
              <a:gd name="connsiteY6" fmla="*/ 2873465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37542 w 4229063"/>
              <a:gd name="connsiteY7" fmla="*/ 3093698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26472 w 4229063"/>
              <a:gd name="connsiteY7" fmla="*/ 3106412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510256 h 3109151"/>
              <a:gd name="connsiteX1" fmla="*/ 236043 w 4229063"/>
              <a:gd name="connsiteY1" fmla="*/ 12714 h 3109151"/>
              <a:gd name="connsiteX2" fmla="*/ 3395052 w 4229063"/>
              <a:gd name="connsiteY2" fmla="*/ 0 h 3109151"/>
              <a:gd name="connsiteX3" fmla="*/ 3719440 w 4229063"/>
              <a:gd name="connsiteY3" fmla="*/ 228252 h 3109151"/>
              <a:gd name="connsiteX4" fmla="*/ 4128291 w 4229063"/>
              <a:gd name="connsiteY4" fmla="*/ 1278919 h 3109151"/>
              <a:gd name="connsiteX5" fmla="*/ 4139699 w 4229063"/>
              <a:gd name="connsiteY5" fmla="*/ 1839090 h 3109151"/>
              <a:gd name="connsiteX6" fmla="*/ 3720753 w 4229063"/>
              <a:gd name="connsiteY6" fmla="*/ 2835319 h 3109151"/>
              <a:gd name="connsiteX7" fmla="*/ 3426472 w 4229063"/>
              <a:gd name="connsiteY7" fmla="*/ 3106412 h 3109151"/>
              <a:gd name="connsiteX8" fmla="*/ 229929 w 4229063"/>
              <a:gd name="connsiteY8" fmla="*/ 3109151 h 3109151"/>
              <a:gd name="connsiteX9" fmla="*/ 1113 w 4229063"/>
              <a:gd name="connsiteY9" fmla="*/ 2714072 h 3109151"/>
              <a:gd name="connsiteX10" fmla="*/ 0 w 4229063"/>
              <a:gd name="connsiteY10" fmla="*/ 1602677 h 3109151"/>
              <a:gd name="connsiteX11" fmla="*/ 462 w 4229063"/>
              <a:gd name="connsiteY11" fmla="*/ 510256 h 3109151"/>
              <a:gd name="connsiteX0" fmla="*/ 462 w 4229063"/>
              <a:gd name="connsiteY0" fmla="*/ 611977 h 3210872"/>
              <a:gd name="connsiteX1" fmla="*/ 236043 w 4229063"/>
              <a:gd name="connsiteY1" fmla="*/ 114435 h 3210872"/>
              <a:gd name="connsiteX2" fmla="*/ 3395052 w 4229063"/>
              <a:gd name="connsiteY2" fmla="*/ 0 h 3210872"/>
              <a:gd name="connsiteX3" fmla="*/ 3719440 w 4229063"/>
              <a:gd name="connsiteY3" fmla="*/ 329973 h 3210872"/>
              <a:gd name="connsiteX4" fmla="*/ 4128291 w 4229063"/>
              <a:gd name="connsiteY4" fmla="*/ 1380640 h 3210872"/>
              <a:gd name="connsiteX5" fmla="*/ 4139699 w 4229063"/>
              <a:gd name="connsiteY5" fmla="*/ 1940811 h 3210872"/>
              <a:gd name="connsiteX6" fmla="*/ 3720753 w 4229063"/>
              <a:gd name="connsiteY6" fmla="*/ 2937040 h 3210872"/>
              <a:gd name="connsiteX7" fmla="*/ 3426472 w 4229063"/>
              <a:gd name="connsiteY7" fmla="*/ 3208133 h 3210872"/>
              <a:gd name="connsiteX8" fmla="*/ 229929 w 4229063"/>
              <a:gd name="connsiteY8" fmla="*/ 3210872 h 3210872"/>
              <a:gd name="connsiteX9" fmla="*/ 1113 w 4229063"/>
              <a:gd name="connsiteY9" fmla="*/ 2815793 h 3210872"/>
              <a:gd name="connsiteX10" fmla="*/ 0 w 4229063"/>
              <a:gd name="connsiteY10" fmla="*/ 1704398 h 3210872"/>
              <a:gd name="connsiteX11" fmla="*/ 462 w 4229063"/>
              <a:gd name="connsiteY11" fmla="*/ 611977 h 3210872"/>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20753 w 4229063"/>
              <a:gd name="connsiteY6" fmla="*/ 2822605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51433 w 4229063"/>
              <a:gd name="connsiteY6" fmla="*/ 2763881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 name="connsiteX0" fmla="*/ 462 w 4229063"/>
              <a:gd name="connsiteY0" fmla="*/ 497542 h 3096437"/>
              <a:gd name="connsiteX1" fmla="*/ 236043 w 4229063"/>
              <a:gd name="connsiteY1" fmla="*/ 0 h 3096437"/>
              <a:gd name="connsiteX2" fmla="*/ 3395052 w 4229063"/>
              <a:gd name="connsiteY2" fmla="*/ 12718 h 3096437"/>
              <a:gd name="connsiteX3" fmla="*/ 3719440 w 4229063"/>
              <a:gd name="connsiteY3" fmla="*/ 215538 h 3096437"/>
              <a:gd name="connsiteX4" fmla="*/ 4128291 w 4229063"/>
              <a:gd name="connsiteY4" fmla="*/ 1266205 h 3096437"/>
              <a:gd name="connsiteX5" fmla="*/ 4139699 w 4229063"/>
              <a:gd name="connsiteY5" fmla="*/ 1826376 h 3096437"/>
              <a:gd name="connsiteX6" fmla="*/ 3751433 w 4229063"/>
              <a:gd name="connsiteY6" fmla="*/ 2763881 h 3096437"/>
              <a:gd name="connsiteX7" fmla="*/ 3426472 w 4229063"/>
              <a:gd name="connsiteY7" fmla="*/ 3093698 h 3096437"/>
              <a:gd name="connsiteX8" fmla="*/ 229929 w 4229063"/>
              <a:gd name="connsiteY8" fmla="*/ 3096437 h 3096437"/>
              <a:gd name="connsiteX9" fmla="*/ 1113 w 4229063"/>
              <a:gd name="connsiteY9" fmla="*/ 2701358 h 3096437"/>
              <a:gd name="connsiteX10" fmla="*/ 0 w 4229063"/>
              <a:gd name="connsiteY10" fmla="*/ 1589963 h 3096437"/>
              <a:gd name="connsiteX11" fmla="*/ 462 w 4229063"/>
              <a:gd name="connsiteY11" fmla="*/ 497542 h 309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9063" h="3096437">
                <a:moveTo>
                  <a:pt x="462" y="497542"/>
                </a:moveTo>
                <a:cubicBezTo>
                  <a:pt x="4160" y="117023"/>
                  <a:pt x="41216" y="20591"/>
                  <a:pt x="236043" y="0"/>
                </a:cubicBezTo>
                <a:lnTo>
                  <a:pt x="3395052" y="12718"/>
                </a:lnTo>
                <a:cubicBezTo>
                  <a:pt x="3638377" y="15457"/>
                  <a:pt x="3629208" y="966"/>
                  <a:pt x="3719440" y="215538"/>
                </a:cubicBezTo>
                <a:lnTo>
                  <a:pt x="4128291" y="1266205"/>
                </a:lnTo>
                <a:cubicBezTo>
                  <a:pt x="4229063" y="1454641"/>
                  <a:pt x="4215587" y="1665852"/>
                  <a:pt x="4139699" y="1826376"/>
                </a:cubicBezTo>
                <a:lnTo>
                  <a:pt x="3751433" y="2763881"/>
                </a:lnTo>
                <a:cubicBezTo>
                  <a:pt x="3680535" y="2912488"/>
                  <a:pt x="3626079" y="3096437"/>
                  <a:pt x="3426472" y="3093698"/>
                </a:cubicBezTo>
                <a:lnTo>
                  <a:pt x="229929" y="3096437"/>
                </a:lnTo>
                <a:cubicBezTo>
                  <a:pt x="66095" y="3096437"/>
                  <a:pt x="8137" y="3019692"/>
                  <a:pt x="1113" y="2701358"/>
                </a:cubicBezTo>
                <a:lnTo>
                  <a:pt x="0" y="1589963"/>
                </a:lnTo>
                <a:cubicBezTo>
                  <a:pt x="154" y="1194221"/>
                  <a:pt x="308" y="893284"/>
                  <a:pt x="462" y="497542"/>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en-US" dirty="0">
              <a:solidFill>
                <a:srgbClr val="333333"/>
              </a:solidFill>
            </a:endParaRPr>
          </a:p>
        </p:txBody>
      </p:sp>
      <p:pic>
        <p:nvPicPr>
          <p:cNvPr id="1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21" name="Content Placeholder 2"/>
          <p:cNvSpPr>
            <a:spLocks noGrp="1"/>
          </p:cNvSpPr>
          <p:nvPr>
            <p:ph idx="1"/>
          </p:nvPr>
        </p:nvSpPr>
        <p:spPr>
          <a:xfrm>
            <a:off x="2479674" y="1842057"/>
            <a:ext cx="6323013" cy="768797"/>
          </a:xfrm>
        </p:spPr>
        <p:txBody>
          <a:bodyPr spcCol="0" anchor="ctr">
            <a:noAutofit/>
          </a:bodyPr>
          <a:lstStyle>
            <a:lvl1pPr marL="0" indent="0">
              <a:lnSpc>
                <a:spcPct val="120000"/>
              </a:lnSpc>
              <a:spcAft>
                <a:spcPts val="0"/>
              </a:spcAft>
              <a:defRPr b="0">
                <a:solidFill>
                  <a:schemeClr val="bg1"/>
                </a:solidFill>
              </a:defRPr>
            </a:lvl1pPr>
            <a:lvl2pPr>
              <a:buNone/>
              <a:defRPr/>
            </a:lvl2pPr>
          </a:lstStyle>
          <a:p>
            <a:pPr lvl="0"/>
            <a:r>
              <a:rPr lang="en-US"/>
              <a:t>Click to edit Master text styles</a:t>
            </a:r>
          </a:p>
        </p:txBody>
      </p:sp>
      <p:sp>
        <p:nvSpPr>
          <p:cNvPr id="22" name="Text Placeholder 9"/>
          <p:cNvSpPr>
            <a:spLocks noGrp="1"/>
          </p:cNvSpPr>
          <p:nvPr>
            <p:ph type="body" sz="quarter" idx="12"/>
          </p:nvPr>
        </p:nvSpPr>
        <p:spPr>
          <a:xfrm>
            <a:off x="446730" y="1987554"/>
            <a:ext cx="1661276" cy="477798"/>
          </a:xfrm>
        </p:spPr>
        <p:txBody>
          <a:bodyPr anchor="ctr"/>
          <a:lstStyle>
            <a:lvl1pPr>
              <a:defRPr>
                <a:solidFill>
                  <a:schemeClr val="tx1"/>
                </a:solidFill>
              </a:defRPr>
            </a:lvl1pPr>
          </a:lstStyle>
          <a:p>
            <a:pPr lvl="0"/>
            <a:r>
              <a:rPr lang="en-US"/>
              <a:t>Click to edit Master text styles</a:t>
            </a:r>
          </a:p>
        </p:txBody>
      </p:sp>
      <p:sp>
        <p:nvSpPr>
          <p:cNvPr id="23" name="Content Placeholder 2"/>
          <p:cNvSpPr>
            <a:spLocks noGrp="1"/>
          </p:cNvSpPr>
          <p:nvPr>
            <p:ph idx="13"/>
          </p:nvPr>
        </p:nvSpPr>
        <p:spPr>
          <a:xfrm>
            <a:off x="2479675" y="2889224"/>
            <a:ext cx="6323013" cy="768797"/>
          </a:xfrm>
        </p:spPr>
        <p:txBody>
          <a:bodyPr spcCol="0" anchor="ctr">
            <a:noAutofit/>
          </a:bodyPr>
          <a:lstStyle>
            <a:lvl1pPr marL="0" indent="0">
              <a:lnSpc>
                <a:spcPct val="120000"/>
              </a:lnSpc>
              <a:spcAft>
                <a:spcPts val="0"/>
              </a:spcAft>
              <a:defRPr b="0">
                <a:solidFill>
                  <a:schemeClr val="bg1"/>
                </a:solidFill>
              </a:defRPr>
            </a:lvl1pPr>
            <a:lvl2pPr>
              <a:buNone/>
              <a:defRPr/>
            </a:lvl2pPr>
          </a:lstStyle>
          <a:p>
            <a:pPr lvl="0"/>
            <a:r>
              <a:rPr lang="en-US"/>
              <a:t>Click to edit Master text styles</a:t>
            </a:r>
          </a:p>
        </p:txBody>
      </p:sp>
      <p:sp>
        <p:nvSpPr>
          <p:cNvPr id="24" name="Text Placeholder 9"/>
          <p:cNvSpPr>
            <a:spLocks noGrp="1"/>
          </p:cNvSpPr>
          <p:nvPr>
            <p:ph type="body" sz="quarter" idx="14"/>
          </p:nvPr>
        </p:nvSpPr>
        <p:spPr>
          <a:xfrm>
            <a:off x="446731" y="3034721"/>
            <a:ext cx="1661276" cy="477798"/>
          </a:xfrm>
        </p:spPr>
        <p:txBody>
          <a:bodyPr anchor="ctr"/>
          <a:lstStyle>
            <a:lvl1pPr>
              <a:defRPr>
                <a:solidFill>
                  <a:schemeClr val="tx1"/>
                </a:solidFill>
              </a:defRPr>
            </a:lvl1pPr>
          </a:lstStyle>
          <a:p>
            <a:pPr lvl="0"/>
            <a:r>
              <a:rPr lang="en-US"/>
              <a:t>Click to edit Master text styles</a:t>
            </a:r>
          </a:p>
        </p:txBody>
      </p:sp>
      <p:sp>
        <p:nvSpPr>
          <p:cNvPr id="25" name="Content Placeholder 2"/>
          <p:cNvSpPr>
            <a:spLocks noGrp="1"/>
          </p:cNvSpPr>
          <p:nvPr>
            <p:ph idx="15"/>
          </p:nvPr>
        </p:nvSpPr>
        <p:spPr>
          <a:xfrm>
            <a:off x="2479675" y="3936391"/>
            <a:ext cx="6323013" cy="768797"/>
          </a:xfrm>
        </p:spPr>
        <p:txBody>
          <a:bodyPr spcCol="0" anchor="ctr">
            <a:noAutofit/>
          </a:bodyPr>
          <a:lstStyle>
            <a:lvl1pPr marL="0" indent="0">
              <a:lnSpc>
                <a:spcPct val="120000"/>
              </a:lnSpc>
              <a:spcAft>
                <a:spcPts val="0"/>
              </a:spcAft>
              <a:defRPr b="0">
                <a:solidFill>
                  <a:schemeClr val="bg1"/>
                </a:solidFill>
              </a:defRPr>
            </a:lvl1pPr>
            <a:lvl2pPr>
              <a:buNone/>
              <a:defRPr/>
            </a:lvl2pPr>
          </a:lstStyle>
          <a:p>
            <a:pPr lvl="0"/>
            <a:r>
              <a:rPr lang="en-US"/>
              <a:t>Click to edit Master text styles</a:t>
            </a:r>
          </a:p>
        </p:txBody>
      </p:sp>
      <p:sp>
        <p:nvSpPr>
          <p:cNvPr id="26" name="Text Placeholder 9"/>
          <p:cNvSpPr>
            <a:spLocks noGrp="1"/>
          </p:cNvSpPr>
          <p:nvPr>
            <p:ph type="body" sz="quarter" idx="16"/>
          </p:nvPr>
        </p:nvSpPr>
        <p:spPr>
          <a:xfrm>
            <a:off x="446731" y="4081888"/>
            <a:ext cx="1661276" cy="477798"/>
          </a:xfrm>
        </p:spPr>
        <p:txBody>
          <a:bodyPr anchor="ctr"/>
          <a:lstStyle>
            <a:lvl1pPr>
              <a:defRPr>
                <a:solidFill>
                  <a:schemeClr val="tx1"/>
                </a:solidFill>
              </a:defRPr>
            </a:lvl1pPr>
          </a:lstStyle>
          <a:p>
            <a:pPr lvl="0"/>
            <a:r>
              <a:rPr lang="en-US"/>
              <a:t>Click to edit Master text styles</a:t>
            </a:r>
          </a:p>
        </p:txBody>
      </p:sp>
      <p:sp>
        <p:nvSpPr>
          <p:cNvPr id="27" name="Content Placeholder 2"/>
          <p:cNvSpPr>
            <a:spLocks noGrp="1"/>
          </p:cNvSpPr>
          <p:nvPr>
            <p:ph idx="17"/>
          </p:nvPr>
        </p:nvSpPr>
        <p:spPr>
          <a:xfrm>
            <a:off x="2479675" y="4983557"/>
            <a:ext cx="6323013" cy="768797"/>
          </a:xfrm>
        </p:spPr>
        <p:txBody>
          <a:bodyPr spcCol="0" anchor="ctr">
            <a:noAutofit/>
          </a:bodyPr>
          <a:lstStyle>
            <a:lvl1pPr marL="0" indent="0">
              <a:lnSpc>
                <a:spcPct val="120000"/>
              </a:lnSpc>
              <a:spcAft>
                <a:spcPts val="0"/>
              </a:spcAft>
              <a:defRPr b="0">
                <a:solidFill>
                  <a:schemeClr val="bg1"/>
                </a:solidFill>
              </a:defRPr>
            </a:lvl1pPr>
            <a:lvl2pPr>
              <a:buNone/>
              <a:defRPr/>
            </a:lvl2pPr>
          </a:lstStyle>
          <a:p>
            <a:pPr lvl="0"/>
            <a:r>
              <a:rPr lang="en-US"/>
              <a:t>Click to edit Master text styles</a:t>
            </a:r>
          </a:p>
        </p:txBody>
      </p:sp>
      <p:sp>
        <p:nvSpPr>
          <p:cNvPr id="28" name="Text Placeholder 9"/>
          <p:cNvSpPr>
            <a:spLocks noGrp="1"/>
          </p:cNvSpPr>
          <p:nvPr>
            <p:ph type="body" sz="quarter" idx="18"/>
          </p:nvPr>
        </p:nvSpPr>
        <p:spPr>
          <a:xfrm>
            <a:off x="446731" y="5129054"/>
            <a:ext cx="1661276" cy="477798"/>
          </a:xfrm>
        </p:spPr>
        <p:txBody>
          <a:bodyPr anchor="ctr"/>
          <a:lstStyle>
            <a:lvl1pPr>
              <a:defRPr>
                <a:solidFill>
                  <a:schemeClr val="tx1"/>
                </a:solidFill>
              </a:defRPr>
            </a:lvl1pPr>
          </a:lstStyle>
          <a:p>
            <a:pPr lvl="0"/>
            <a:r>
              <a:rPr lang="en-US"/>
              <a:t>Click to edit Master text styles</a:t>
            </a:r>
          </a:p>
        </p:txBody>
      </p:sp>
      <p:sp>
        <p:nvSpPr>
          <p:cNvPr id="17" name="Slide Number Placeholder 6"/>
          <p:cNvSpPr>
            <a:spLocks noGrp="1"/>
          </p:cNvSpPr>
          <p:nvPr>
            <p:ph type="sldNum" sz="quarter" idx="19"/>
          </p:nvPr>
        </p:nvSpPr>
        <p:spPr/>
        <p:txBody>
          <a:bodyPr/>
          <a:lstStyle>
            <a:lvl1pPr eaLnBrk="0" hangingPunct="0">
              <a:defRPr/>
            </a:lvl1pPr>
          </a:lstStyle>
          <a:p>
            <a:fld id="{54749FD0-38BD-43F1-B057-74B0EB6F5B7E}" type="slidenum">
              <a:rPr lang="en-US" altLang="en-US"/>
              <a:pPr/>
              <a:t>‹#›</a:t>
            </a:fld>
            <a:endParaRPr lang="en-US" altLang="en-US" dirty="0"/>
          </a:p>
        </p:txBody>
      </p:sp>
      <p:sp>
        <p:nvSpPr>
          <p:cNvPr id="18" name="Footer Placeholder 7"/>
          <p:cNvSpPr>
            <a:spLocks noGrp="1"/>
          </p:cNvSpPr>
          <p:nvPr>
            <p:ph type="ftr" sz="quarter" idx="20"/>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4275316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
                                        </p:tgtEl>
                                        <p:attrNameLst>
                                          <p:attrName>fillcolor</p:attrName>
                                        </p:attrNameLst>
                                      </p:cBhvr>
                                      <p:to>
                                        <a:schemeClr val="accent1"/>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14"/>
                                        </p:tgtEl>
                                        <p:attrNameLst>
                                          <p:attrName>fillcolor</p:attrName>
                                        </p:attrNameLst>
                                      </p:cBhvr>
                                      <p:to>
                                        <a:srgbClr val="8CA0A9"/>
                                      </p:to>
                                    </p:animClr>
                                    <p:set>
                                      <p:cBhvr>
                                        <p:cTn id="11" dur="1000" fill="hold"/>
                                        <p:tgtEl>
                                          <p:spTgt spid="14"/>
                                        </p:tgtEl>
                                        <p:attrNameLst>
                                          <p:attrName>fill.type</p:attrName>
                                        </p:attrNameLst>
                                      </p:cBhvr>
                                      <p:to>
                                        <p:strVal val="solid"/>
                                      </p:to>
                                    </p:set>
                                    <p:set>
                                      <p:cBhvr>
                                        <p:cTn id="12" dur="1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500" fill="hold"/>
                                        <p:tgtEl>
                                          <p:spTgt spid="12"/>
                                        </p:tgtEl>
                                        <p:attrNameLst>
                                          <p:attrName>fillcolor</p:attrName>
                                        </p:attrNameLst>
                                      </p:cBhvr>
                                      <p:to>
                                        <a:schemeClr val="accent1"/>
                                      </p:to>
                                    </p:animClr>
                                    <p:set>
                                      <p:cBhvr>
                                        <p:cTn id="17" dur="500" fill="hold"/>
                                        <p:tgtEl>
                                          <p:spTgt spid="12"/>
                                        </p:tgtEl>
                                        <p:attrNameLst>
                                          <p:attrName>fill.type</p:attrName>
                                        </p:attrNameLst>
                                      </p:cBhvr>
                                      <p:to>
                                        <p:strVal val="solid"/>
                                      </p:to>
                                    </p:set>
                                    <p:set>
                                      <p:cBhvr>
                                        <p:cTn id="18" dur="500" fill="hold"/>
                                        <p:tgtEl>
                                          <p:spTgt spid="12"/>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1000" fill="hold"/>
                                        <p:tgtEl>
                                          <p:spTgt spid="13"/>
                                        </p:tgtEl>
                                        <p:attrNameLst>
                                          <p:attrName>fillcolor</p:attrName>
                                        </p:attrNameLst>
                                      </p:cBhvr>
                                      <p:to>
                                        <a:srgbClr val="8CA0A9"/>
                                      </p:to>
                                    </p:animClr>
                                    <p:set>
                                      <p:cBhvr>
                                        <p:cTn id="21" dur="1000" fill="hold"/>
                                        <p:tgtEl>
                                          <p:spTgt spid="13"/>
                                        </p:tgtEl>
                                        <p:attrNameLst>
                                          <p:attrName>fill.type</p:attrName>
                                        </p:attrNameLst>
                                      </p:cBhvr>
                                      <p:to>
                                        <p:strVal val="solid"/>
                                      </p:to>
                                    </p:set>
                                    <p:set>
                                      <p:cBhvr>
                                        <p:cTn id="22" dur="1000" fill="hold"/>
                                        <p:tgtEl>
                                          <p:spTgt spid="13"/>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1"/>
                                        </p:tgtEl>
                                        <p:attrNameLst>
                                          <p:attrName>fillcolor</p:attrName>
                                        </p:attrNameLst>
                                      </p:cBhvr>
                                      <p:to>
                                        <a:schemeClr val="accent1"/>
                                      </p:to>
                                    </p:animClr>
                                    <p:set>
                                      <p:cBhvr>
                                        <p:cTn id="27" dur="500" fill="hold"/>
                                        <p:tgtEl>
                                          <p:spTgt spid="11"/>
                                        </p:tgtEl>
                                        <p:attrNameLst>
                                          <p:attrName>fill.type</p:attrName>
                                        </p:attrNameLst>
                                      </p:cBhvr>
                                      <p:to>
                                        <p:strVal val="solid"/>
                                      </p:to>
                                    </p:set>
                                    <p:set>
                                      <p:cBhvr>
                                        <p:cTn id="28" dur="500" fill="hold"/>
                                        <p:tgtEl>
                                          <p:spTgt spid="11"/>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12"/>
                                        </p:tgtEl>
                                        <p:attrNameLst>
                                          <p:attrName>fillcolor</p:attrName>
                                        </p:attrNameLst>
                                      </p:cBhvr>
                                      <p:to>
                                        <a:srgbClr val="8CA0A9"/>
                                      </p:to>
                                    </p:animClr>
                                    <p:set>
                                      <p:cBhvr>
                                        <p:cTn id="31" dur="1000" fill="hold"/>
                                        <p:tgtEl>
                                          <p:spTgt spid="12"/>
                                        </p:tgtEl>
                                        <p:attrNameLst>
                                          <p:attrName>fill.type</p:attrName>
                                        </p:attrNameLst>
                                      </p:cBhvr>
                                      <p:to>
                                        <p:strVal val="solid"/>
                                      </p:to>
                                    </p:set>
                                    <p:set>
                                      <p:cBhvr>
                                        <p:cTn id="32"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2-column text and HighMark">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psf\Host\Volumes\johbee\Documents\01_Freelance_Design\Perspective_Branding\HIGHMARK INSURANCE\exports\SolutionSwirl30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8138" y="1150938"/>
            <a:ext cx="850106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1" y="2271402"/>
            <a:ext cx="8459788" cy="1180571"/>
          </a:xfrm>
        </p:spPr>
        <p:txBody>
          <a:bodyPr anchor="b"/>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342900" y="3424242"/>
            <a:ext cx="4184650" cy="2604025"/>
          </a:xfrm>
        </p:spPr>
        <p:txBody>
          <a:bodyPr/>
          <a:lstStyle>
            <a:lvl1pPr marL="0" indent="0">
              <a:defRPr b="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4618040" y="3424242"/>
            <a:ext cx="4184650" cy="2604025"/>
          </a:xfrm>
        </p:spPr>
        <p:txBody>
          <a:bodyPr/>
          <a:lstStyle>
            <a:lvl1pPr marL="0" indent="0">
              <a:defRPr b="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p:txBody>
          <a:bodyPr/>
          <a:lstStyle>
            <a:lvl1pPr eaLnBrk="0" hangingPunct="0">
              <a:defRPr/>
            </a:lvl1pPr>
          </a:lstStyle>
          <a:p>
            <a:fld id="{0CBA226A-77AB-4F39-AD3F-699EE627FAB7}" type="slidenum">
              <a:rPr lang="en-US" altLang="en-US"/>
              <a:pPr/>
              <a:t>‹#›</a:t>
            </a:fld>
            <a:endParaRPr lang="en-US" altLang="en-US" dirty="0"/>
          </a:p>
        </p:txBody>
      </p:sp>
      <p:sp>
        <p:nvSpPr>
          <p:cNvPr id="10"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135996695"/>
      </p:ext>
    </p:extLst>
  </p:cSld>
  <p:clrMapOvr>
    <a:masterClrMapping/>
  </p:clrMapOvr>
  <p:transition>
    <p:fade/>
  </p:transition>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1-column and3-column exhibit area">
    <p:spTree>
      <p:nvGrpSpPr>
        <p:cNvPr id="1" name=""/>
        <p:cNvGrpSpPr/>
        <p:nvPr/>
      </p:nvGrpSpPr>
      <p:grpSpPr>
        <a:xfrm>
          <a:off x="0" y="0"/>
          <a:ext cx="0" cy="0"/>
          <a:chOff x="0" y="0"/>
          <a:chExt cx="0" cy="0"/>
        </a:xfrm>
      </p:grpSpPr>
      <p:pic>
        <p:nvPicPr>
          <p:cNvPr id="4"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14"/>
          </p:nvPr>
        </p:nvSpPr>
        <p:spPr>
          <a:xfrm>
            <a:off x="6756400" y="1856316"/>
            <a:ext cx="1975556" cy="4141607"/>
          </a:xfrm>
        </p:spPr>
        <p:txBody>
          <a:bodyPr/>
          <a:lstStyle>
            <a:lvl1pPr marL="0" indent="0">
              <a:spcAft>
                <a:spcPts val="1400"/>
              </a:spcAft>
              <a:defRPr sz="1400"/>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6"/>
          <p:cNvSpPr>
            <a:spLocks noGrp="1"/>
          </p:cNvSpPr>
          <p:nvPr>
            <p:ph type="sldNum" sz="quarter" idx="15"/>
          </p:nvPr>
        </p:nvSpPr>
        <p:spPr/>
        <p:txBody>
          <a:bodyPr/>
          <a:lstStyle>
            <a:lvl1pPr eaLnBrk="0" hangingPunct="0">
              <a:defRPr/>
            </a:lvl1pPr>
          </a:lstStyle>
          <a:p>
            <a:fld id="{D086FDD4-2DE4-4466-9E8E-456CDC3F2B24}" type="slidenum">
              <a:rPr lang="en-US" altLang="en-US"/>
              <a:pPr/>
              <a:t>‹#›</a:t>
            </a:fld>
            <a:endParaRPr lang="en-US" altLang="en-US" dirty="0"/>
          </a:p>
        </p:txBody>
      </p:sp>
      <p:sp>
        <p:nvSpPr>
          <p:cNvPr id="7" name="Footer Placeholder 7"/>
          <p:cNvSpPr>
            <a:spLocks noGrp="1"/>
          </p:cNvSpPr>
          <p:nvPr>
            <p:ph type="ftr" sz="quarter" idx="16"/>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2174590755"/>
      </p:ext>
    </p:extLst>
  </p:cSld>
  <p:clrMapOvr>
    <a:masterClrMapping/>
  </p:clrMapOvr>
  <p:transition>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72F95D-64C5-4BC1-9653-0D36DA9AE8B2}" type="slidenum">
              <a:rPr lang="en-US" altLang="en-US"/>
              <a:pPr/>
              <a:t>‹#›</a:t>
            </a:fld>
            <a:endParaRPr lang="en-US" altLang="en-US" dirty="0"/>
          </a:p>
        </p:txBody>
      </p:sp>
    </p:spTree>
    <p:extLst>
      <p:ext uri="{BB962C8B-B14F-4D97-AF65-F5344CB8AC3E}">
        <p14:creationId xmlns:p14="http://schemas.microsoft.com/office/powerpoint/2010/main" val="410295083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0" name="Table Placeholder 9"/>
          <p:cNvSpPr>
            <a:spLocks noGrp="1"/>
          </p:cNvSpPr>
          <p:nvPr>
            <p:ph type="tbl" sz="quarter" idx="12"/>
          </p:nvPr>
        </p:nvSpPr>
        <p:spPr>
          <a:xfrm>
            <a:off x="342901" y="1912940"/>
            <a:ext cx="8459788" cy="4029075"/>
          </a:xfrm>
          <a:noFill/>
        </p:spPr>
        <p:txBody>
          <a:bodyPr rtlCol="0">
            <a:normAutofit/>
          </a:bodyPr>
          <a:lstStyle>
            <a:lvl1pPr>
              <a:defRPr>
                <a:solidFill>
                  <a:schemeClr val="bg1"/>
                </a:solidFill>
              </a:defRPr>
            </a:lvl1pPr>
          </a:lstStyle>
          <a:p>
            <a:pPr lvl="0"/>
            <a:r>
              <a:rPr lang="en-US" noProof="0" dirty="0"/>
              <a:t>Click icon to add table</a:t>
            </a:r>
          </a:p>
        </p:txBody>
      </p:sp>
      <p:sp>
        <p:nvSpPr>
          <p:cNvPr id="6" name="Slide Number Placeholder 6"/>
          <p:cNvSpPr>
            <a:spLocks noGrp="1"/>
          </p:cNvSpPr>
          <p:nvPr>
            <p:ph type="sldNum" sz="quarter" idx="13"/>
          </p:nvPr>
        </p:nvSpPr>
        <p:spPr/>
        <p:txBody>
          <a:bodyPr/>
          <a:lstStyle>
            <a:lvl1pPr eaLnBrk="0" hangingPunct="0">
              <a:defRPr/>
            </a:lvl1pPr>
          </a:lstStyle>
          <a:p>
            <a:fld id="{30B0D949-A58A-4F4B-9600-A97B86F8EB2B}" type="slidenum">
              <a:rPr lang="en-US" altLang="en-US"/>
              <a:pPr/>
              <a:t>‹#›</a:t>
            </a:fld>
            <a:endParaRPr lang="en-US" altLang="en-US" dirty="0"/>
          </a:p>
        </p:txBody>
      </p:sp>
      <p:sp>
        <p:nvSpPr>
          <p:cNvPr id="7"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3505758817"/>
      </p:ext>
    </p:extLst>
  </p:cSld>
  <p:clrMapOvr>
    <a:masterClrMapping/>
  </p:clrMapOvr>
  <p:transition>
    <p:fade/>
  </p:transition>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Text and Table">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1856315"/>
            <a:ext cx="8459788" cy="1529824"/>
          </a:xfrm>
        </p:spPr>
        <p:txBody>
          <a:bodyPr/>
          <a:lstStyle>
            <a:lvl1pPr marL="0" indent="0">
              <a:defRPr b="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able Placeholder 9"/>
          <p:cNvSpPr>
            <a:spLocks noGrp="1"/>
          </p:cNvSpPr>
          <p:nvPr>
            <p:ph type="tbl" sz="quarter" idx="12"/>
          </p:nvPr>
        </p:nvSpPr>
        <p:spPr>
          <a:xfrm>
            <a:off x="342901" y="3475040"/>
            <a:ext cx="8459788" cy="2466975"/>
          </a:xfrm>
          <a:noFill/>
        </p:spPr>
        <p:txBody>
          <a:bodyPr rtlCol="0">
            <a:normAutofit/>
          </a:bodyPr>
          <a:lstStyle>
            <a:lvl1pPr>
              <a:defRPr>
                <a:solidFill>
                  <a:schemeClr val="bg1"/>
                </a:solidFill>
              </a:defRPr>
            </a:lvl1pPr>
          </a:lstStyle>
          <a:p>
            <a:pPr lvl="0"/>
            <a:r>
              <a:rPr lang="en-US" noProof="0" dirty="0"/>
              <a:t>Click icon to add table</a:t>
            </a:r>
          </a:p>
        </p:txBody>
      </p:sp>
      <p:sp>
        <p:nvSpPr>
          <p:cNvPr id="7" name="Slide Number Placeholder 6"/>
          <p:cNvSpPr>
            <a:spLocks noGrp="1"/>
          </p:cNvSpPr>
          <p:nvPr>
            <p:ph type="sldNum" sz="quarter" idx="13"/>
          </p:nvPr>
        </p:nvSpPr>
        <p:spPr/>
        <p:txBody>
          <a:bodyPr/>
          <a:lstStyle>
            <a:lvl1pPr eaLnBrk="0" hangingPunct="0">
              <a:defRPr/>
            </a:lvl1pPr>
          </a:lstStyle>
          <a:p>
            <a:fld id="{34C8DD62-78B5-4DB2-A30E-47BA56997761}" type="slidenum">
              <a:rPr lang="en-US" altLang="en-US"/>
              <a:pPr/>
              <a:t>‹#›</a:t>
            </a:fld>
            <a:endParaRPr lang="en-US" altLang="en-US" dirty="0"/>
          </a:p>
        </p:txBody>
      </p:sp>
      <p:sp>
        <p:nvSpPr>
          <p:cNvPr id="8" name="Footer Placeholder 7"/>
          <p:cNvSpPr>
            <a:spLocks noGrp="1"/>
          </p:cNvSpPr>
          <p:nvPr>
            <p:ph type="ftr" sz="quarter" idx="14"/>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712634132"/>
      </p:ext>
    </p:extLst>
  </p:cSld>
  <p:clrMapOvr>
    <a:masterClrMapping/>
  </p:clrMapOvr>
  <p:transition>
    <p:fade/>
  </p:transition>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2-column stacked text">
    <p:spTree>
      <p:nvGrpSpPr>
        <p:cNvPr id="1" name=""/>
        <p:cNvGrpSpPr/>
        <p:nvPr/>
      </p:nvGrpSpPr>
      <p:grpSpPr>
        <a:xfrm>
          <a:off x="0" y="0"/>
          <a:ext cx="0" cy="0"/>
          <a:chOff x="0" y="0"/>
          <a:chExt cx="0" cy="0"/>
        </a:xfrm>
      </p:grpSpPr>
      <p:pic>
        <p:nvPicPr>
          <p:cNvPr id="6"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1856315"/>
            <a:ext cx="8459788" cy="1529824"/>
          </a:xfrm>
        </p:spPr>
        <p:txBody>
          <a:bodyPr/>
          <a:lstStyle>
            <a:lvl1pPr marL="0" indent="0">
              <a:defRPr b="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2"/>
          </p:nvPr>
        </p:nvSpPr>
        <p:spPr>
          <a:xfrm>
            <a:off x="342900" y="3475040"/>
            <a:ext cx="4184650" cy="246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3"/>
          </p:nvPr>
        </p:nvSpPr>
        <p:spPr>
          <a:xfrm>
            <a:off x="4619627" y="3475040"/>
            <a:ext cx="4183063" cy="246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4"/>
          </p:nvPr>
        </p:nvSpPr>
        <p:spPr/>
        <p:txBody>
          <a:bodyPr/>
          <a:lstStyle>
            <a:lvl1pPr eaLnBrk="0" hangingPunct="0">
              <a:defRPr/>
            </a:lvl1pPr>
          </a:lstStyle>
          <a:p>
            <a:fld id="{EB450C03-66FC-4D55-ADB5-3447F97DCE7C}" type="slidenum">
              <a:rPr lang="en-US" altLang="en-US"/>
              <a:pPr/>
              <a:t>‹#›</a:t>
            </a:fld>
            <a:endParaRPr lang="en-US" altLang="en-US" dirty="0"/>
          </a:p>
        </p:txBody>
      </p:sp>
      <p:sp>
        <p:nvSpPr>
          <p:cNvPr id="9" name="Footer Placeholder 7"/>
          <p:cNvSpPr>
            <a:spLocks noGrp="1"/>
          </p:cNvSpPr>
          <p:nvPr>
            <p:ph type="ftr" sz="quarter" idx="15"/>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1884815073"/>
      </p:ext>
    </p:extLst>
  </p:cSld>
  <p:clrMapOvr>
    <a:masterClrMapping/>
  </p:clrMapOvr>
  <p:transition>
    <p:fade/>
  </p:transition>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ext, 4-column stacked text">
    <p:spTree>
      <p:nvGrpSpPr>
        <p:cNvPr id="1" name=""/>
        <p:cNvGrpSpPr/>
        <p:nvPr/>
      </p:nvGrpSpPr>
      <p:grpSpPr>
        <a:xfrm>
          <a:off x="0" y="0"/>
          <a:ext cx="0" cy="0"/>
          <a:chOff x="0" y="0"/>
          <a:chExt cx="0" cy="0"/>
        </a:xfrm>
      </p:grpSpPr>
      <p:pic>
        <p:nvPicPr>
          <p:cNvPr id="8" name="Picture 2" descr="\\psf\Host\Volumes\johbee\Documents\01_Freelance_Design\Perspective_Branding\HIGHMARK INSURANCE\exports\Slide1_TopLeft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68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sf\Host\Volumes\johbee\Documents\01_Freelance_Design\Perspective_Branding\HIGHMARK INSURANCE\exports\Slide1_BotRight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6963" y="6477000"/>
            <a:ext cx="169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1856315"/>
            <a:ext cx="8459788" cy="1529824"/>
          </a:xfrm>
        </p:spPr>
        <p:txBody>
          <a:bodyPr/>
          <a:lstStyle>
            <a:lvl1pPr marL="0" indent="0">
              <a:defRPr b="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2"/>
          </p:nvPr>
        </p:nvSpPr>
        <p:spPr>
          <a:xfrm>
            <a:off x="342901" y="3475040"/>
            <a:ext cx="2046288" cy="2466975"/>
          </a:xfrm>
        </p:spPr>
        <p:txBody>
          <a:bodyPr>
            <a:normAutofit/>
          </a:bodyPr>
          <a:lstStyle>
            <a:lvl1pPr>
              <a:defRPr sz="1400"/>
            </a:lvl1pPr>
            <a:lvl2pPr>
              <a:defRPr sz="1400"/>
            </a:lvl2pPr>
            <a:lvl3pPr>
              <a:defRPr sz="1200"/>
            </a:lvl3pPr>
            <a:lvl4pPr>
              <a:defRPr sz="12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3"/>
          </p:nvPr>
        </p:nvSpPr>
        <p:spPr>
          <a:xfrm>
            <a:off x="4614336" y="3475040"/>
            <a:ext cx="2049463" cy="2466975"/>
          </a:xfrm>
        </p:spPr>
        <p:txBody>
          <a:bodyPr>
            <a:normAutofit/>
          </a:bodyPr>
          <a:lstStyle>
            <a:lvl1pPr>
              <a:defRPr sz="1400"/>
            </a:lvl1pPr>
            <a:lvl2pPr>
              <a:defRPr sz="1400"/>
            </a:lvl2pPr>
            <a:lvl3pPr>
              <a:defRPr sz="1200"/>
            </a:lvl3pPr>
            <a:lvl4pPr>
              <a:defRPr sz="12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0"/>
          <p:cNvSpPr>
            <a:spLocks noGrp="1"/>
          </p:cNvSpPr>
          <p:nvPr>
            <p:ph sz="quarter" idx="14"/>
          </p:nvPr>
        </p:nvSpPr>
        <p:spPr>
          <a:xfrm>
            <a:off x="2478619" y="3475040"/>
            <a:ext cx="2046288" cy="2466975"/>
          </a:xfrm>
        </p:spPr>
        <p:txBody>
          <a:bodyPr>
            <a:normAutofit/>
          </a:bodyPr>
          <a:lstStyle>
            <a:lvl1pPr>
              <a:defRPr sz="1400"/>
            </a:lvl1pPr>
            <a:lvl2pPr>
              <a:defRPr sz="1400"/>
            </a:lvl2pPr>
            <a:lvl3pPr>
              <a:defRPr sz="1200"/>
            </a:lvl3pPr>
            <a:lvl4pPr>
              <a:defRPr sz="12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2"/>
          <p:cNvSpPr>
            <a:spLocks noGrp="1"/>
          </p:cNvSpPr>
          <p:nvPr>
            <p:ph sz="quarter" idx="15"/>
          </p:nvPr>
        </p:nvSpPr>
        <p:spPr>
          <a:xfrm>
            <a:off x="6753227" y="3475040"/>
            <a:ext cx="2049463" cy="2466975"/>
          </a:xfrm>
        </p:spPr>
        <p:txBody>
          <a:bodyPr>
            <a:normAutofit/>
          </a:bodyPr>
          <a:lstStyle>
            <a:lvl1pPr>
              <a:defRPr sz="1400"/>
            </a:lvl1pPr>
            <a:lvl2pPr>
              <a:defRPr sz="1400"/>
            </a:lvl2pPr>
            <a:lvl3pPr>
              <a:defRPr sz="1200"/>
            </a:lvl3pPr>
            <a:lvl4pPr>
              <a:defRPr sz="12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6"/>
          </p:nvPr>
        </p:nvSpPr>
        <p:spPr/>
        <p:txBody>
          <a:bodyPr/>
          <a:lstStyle>
            <a:lvl1pPr eaLnBrk="0" hangingPunct="0">
              <a:defRPr/>
            </a:lvl1pPr>
          </a:lstStyle>
          <a:p>
            <a:fld id="{DDECBC10-C32A-4F05-A740-AB12B4745776}" type="slidenum">
              <a:rPr lang="en-US" altLang="en-US"/>
              <a:pPr/>
              <a:t>‹#›</a:t>
            </a:fld>
            <a:endParaRPr lang="en-US" altLang="en-US" dirty="0"/>
          </a:p>
        </p:txBody>
      </p:sp>
      <p:sp>
        <p:nvSpPr>
          <p:cNvPr id="15" name="Footer Placeholder 7"/>
          <p:cNvSpPr>
            <a:spLocks noGrp="1"/>
          </p:cNvSpPr>
          <p:nvPr>
            <p:ph type="ftr" sz="quarter" idx="17"/>
          </p:nvPr>
        </p:nvSpPr>
        <p:spPr/>
        <p:txBody>
          <a:bodyPr/>
          <a:lstStyle>
            <a:lvl1pPr eaLnBrk="0" hangingPunct="0">
              <a:defRPr/>
            </a:lvl1pPr>
          </a:lstStyle>
          <a:p>
            <a:pPr>
              <a:defRPr/>
            </a:pPr>
            <a:r>
              <a:rPr lang="en-US" dirty="0"/>
              <a:t>Presentation Title or Footnote area</a:t>
            </a:r>
          </a:p>
        </p:txBody>
      </p:sp>
    </p:spTree>
    <p:extLst>
      <p:ext uri="{BB962C8B-B14F-4D97-AF65-F5344CB8AC3E}">
        <p14:creationId xmlns:p14="http://schemas.microsoft.com/office/powerpoint/2010/main" val="1283573511"/>
      </p:ext>
    </p:extLst>
  </p:cSld>
  <p:clrMapOvr>
    <a:masterClrMapping/>
  </p:clrMapOvr>
  <p:transition>
    <p:fade/>
  </p:transition>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Logo Matri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2"/>
          </p:nvPr>
        </p:nvSpPr>
        <p:spPr>
          <a:xfrm>
            <a:off x="342901" y="19129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9" name="Picture Placeholder 7"/>
          <p:cNvSpPr>
            <a:spLocks noGrp="1"/>
          </p:cNvSpPr>
          <p:nvPr>
            <p:ph type="pic" sz="quarter" idx="13"/>
          </p:nvPr>
        </p:nvSpPr>
        <p:spPr>
          <a:xfrm>
            <a:off x="2483415" y="19129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0" name="Picture Placeholder 7"/>
          <p:cNvSpPr>
            <a:spLocks noGrp="1"/>
          </p:cNvSpPr>
          <p:nvPr>
            <p:ph type="pic" sz="quarter" idx="14"/>
          </p:nvPr>
        </p:nvSpPr>
        <p:spPr>
          <a:xfrm>
            <a:off x="4623931" y="19129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1" name="Picture Placeholder 7"/>
          <p:cNvSpPr>
            <a:spLocks noGrp="1"/>
          </p:cNvSpPr>
          <p:nvPr>
            <p:ph type="pic" sz="quarter" idx="15"/>
          </p:nvPr>
        </p:nvSpPr>
        <p:spPr>
          <a:xfrm>
            <a:off x="6764448" y="19129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2" name="Picture Placeholder 7"/>
          <p:cNvSpPr>
            <a:spLocks noGrp="1"/>
          </p:cNvSpPr>
          <p:nvPr>
            <p:ph type="pic" sz="quarter" idx="16"/>
          </p:nvPr>
        </p:nvSpPr>
        <p:spPr>
          <a:xfrm>
            <a:off x="342901" y="34750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3" name="Picture Placeholder 7"/>
          <p:cNvSpPr>
            <a:spLocks noGrp="1"/>
          </p:cNvSpPr>
          <p:nvPr>
            <p:ph type="pic" sz="quarter" idx="17"/>
          </p:nvPr>
        </p:nvSpPr>
        <p:spPr>
          <a:xfrm>
            <a:off x="2483415" y="34750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4" name="Picture Placeholder 7"/>
          <p:cNvSpPr>
            <a:spLocks noGrp="1"/>
          </p:cNvSpPr>
          <p:nvPr>
            <p:ph type="pic" sz="quarter" idx="18"/>
          </p:nvPr>
        </p:nvSpPr>
        <p:spPr>
          <a:xfrm>
            <a:off x="4623931" y="34750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5" name="Picture Placeholder 7"/>
          <p:cNvSpPr>
            <a:spLocks noGrp="1"/>
          </p:cNvSpPr>
          <p:nvPr>
            <p:ph type="pic" sz="quarter" idx="19"/>
          </p:nvPr>
        </p:nvSpPr>
        <p:spPr>
          <a:xfrm>
            <a:off x="6764448" y="34750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6" name="Picture Placeholder 7"/>
          <p:cNvSpPr>
            <a:spLocks noGrp="1"/>
          </p:cNvSpPr>
          <p:nvPr>
            <p:ph type="pic" sz="quarter" idx="20"/>
          </p:nvPr>
        </p:nvSpPr>
        <p:spPr>
          <a:xfrm>
            <a:off x="334854" y="50371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7" name="Picture Placeholder 7"/>
          <p:cNvSpPr>
            <a:spLocks noGrp="1"/>
          </p:cNvSpPr>
          <p:nvPr>
            <p:ph type="pic" sz="quarter" idx="21"/>
          </p:nvPr>
        </p:nvSpPr>
        <p:spPr>
          <a:xfrm>
            <a:off x="2475371" y="50371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8" name="Picture Placeholder 7"/>
          <p:cNvSpPr>
            <a:spLocks noGrp="1"/>
          </p:cNvSpPr>
          <p:nvPr>
            <p:ph type="pic" sz="quarter" idx="22"/>
          </p:nvPr>
        </p:nvSpPr>
        <p:spPr>
          <a:xfrm>
            <a:off x="4615884" y="50371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19" name="Picture Placeholder 7"/>
          <p:cNvSpPr>
            <a:spLocks noGrp="1"/>
          </p:cNvSpPr>
          <p:nvPr>
            <p:ph type="pic" sz="quarter" idx="23"/>
          </p:nvPr>
        </p:nvSpPr>
        <p:spPr>
          <a:xfrm>
            <a:off x="6756401" y="5037138"/>
            <a:ext cx="2046288" cy="786371"/>
          </a:xfrm>
          <a:prstGeom prst="roundRect">
            <a:avLst/>
          </a:prstGeom>
          <a:ln w="9525">
            <a:solidFill>
              <a:schemeClr val="accent3"/>
            </a:solidFill>
          </a:ln>
        </p:spPr>
        <p:txBody>
          <a:bodyPr rtlCol="0">
            <a:normAutofit/>
          </a:bodyPr>
          <a:lstStyle/>
          <a:p>
            <a:pPr lvl="0"/>
            <a:r>
              <a:rPr lang="en-US" noProof="0" dirty="0"/>
              <a:t>Click icon to add picture</a:t>
            </a:r>
          </a:p>
        </p:txBody>
      </p:sp>
      <p:sp>
        <p:nvSpPr>
          <p:cNvPr id="20" name="Footer Placeholder 4"/>
          <p:cNvSpPr>
            <a:spLocks noGrp="1"/>
          </p:cNvSpPr>
          <p:nvPr>
            <p:ph type="ftr" sz="quarter" idx="24"/>
          </p:nvPr>
        </p:nvSpPr>
        <p:spPr/>
        <p:txBody>
          <a:bodyPr/>
          <a:lstStyle>
            <a:lvl1pPr eaLnBrk="0" hangingPunct="0">
              <a:defRPr/>
            </a:lvl1pPr>
          </a:lstStyle>
          <a:p>
            <a:pPr>
              <a:defRPr/>
            </a:pPr>
            <a:r>
              <a:rPr lang="en-US" dirty="0"/>
              <a:t>Footnotes</a:t>
            </a:r>
          </a:p>
        </p:txBody>
      </p:sp>
      <p:sp>
        <p:nvSpPr>
          <p:cNvPr id="21" name="Slide Number Placeholder 5"/>
          <p:cNvSpPr>
            <a:spLocks noGrp="1"/>
          </p:cNvSpPr>
          <p:nvPr>
            <p:ph type="sldNum" sz="quarter" idx="25"/>
          </p:nvPr>
        </p:nvSpPr>
        <p:spPr/>
        <p:txBody>
          <a:bodyPr/>
          <a:lstStyle>
            <a:lvl1pPr eaLnBrk="0" hangingPunct="0">
              <a:defRPr/>
            </a:lvl1pPr>
          </a:lstStyle>
          <a:p>
            <a:fld id="{D74DDF19-BC9A-434E-B8E4-7A977ADA3237}" type="slidenum">
              <a:rPr lang="en-US" altLang="en-US"/>
              <a:pPr/>
              <a:t>‹#›</a:t>
            </a:fld>
            <a:endParaRPr lang="en-US" altLang="en-US" dirty="0"/>
          </a:p>
        </p:txBody>
      </p:sp>
    </p:spTree>
    <p:extLst>
      <p:ext uri="{BB962C8B-B14F-4D97-AF65-F5344CB8AC3E}">
        <p14:creationId xmlns:p14="http://schemas.microsoft.com/office/powerpoint/2010/main" val="33219782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vider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psf\Host\Volumes\johbee\Documents\01_Freelance_Design\Perspective_Branding\HIGHMARK INSURANCE\exports\Title2_Mask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538788"/>
            <a:ext cx="91440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f\Host\Volumes\johbee\Documents\01_Freelance_Design\Perspective_Branding\HIGHMARK INSURANCE\exports\Slide1_HMLogo30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238875"/>
            <a:ext cx="2362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ighmark_BS_2c.png"/>
          <p:cNvPicPr>
            <a:picLocks noChangeAspect="1"/>
          </p:cNvPicPr>
          <p:nvPr userDrawn="1"/>
        </p:nvPicPr>
        <p:blipFill>
          <a:blip r:embed="rId5">
            <a:extLst>
              <a:ext uri="{28A0092B-C50C-407E-A947-70E740481C1C}">
                <a14:useLocalDpi xmlns:a14="http://schemas.microsoft.com/office/drawing/2010/main" val="0"/>
              </a:ext>
            </a:extLst>
          </a:blip>
          <a:srcRect l="-19679" t="-2" b="-122861"/>
          <a:stretch>
            <a:fillRect/>
          </a:stretch>
        </p:blipFill>
        <p:spPr bwMode="auto">
          <a:xfrm>
            <a:off x="0" y="6118225"/>
            <a:ext cx="247491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2901" y="2535830"/>
            <a:ext cx="8459788" cy="1181096"/>
          </a:xfrm>
        </p:spPr>
        <p:txBody>
          <a:bodyPr/>
          <a:lstStyle>
            <a:lvl1pPr algn="ct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42901" y="3819480"/>
            <a:ext cx="8459788" cy="1752600"/>
          </a:xfrm>
        </p:spPr>
        <p:txBody>
          <a:bodyPr/>
          <a:lstStyle>
            <a:lvl1pPr marL="0" indent="0" algn="ctr">
              <a:buNone/>
              <a:defRPr>
                <a:solidFill>
                  <a:schemeClr val="tx1"/>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a:t>Click to edit Master subtitle style</a:t>
            </a:r>
            <a:endParaRPr lang="en-US" dirty="0"/>
          </a:p>
        </p:txBody>
      </p:sp>
      <p:sp>
        <p:nvSpPr>
          <p:cNvPr id="7" name="Footer Placeholder 7"/>
          <p:cNvSpPr>
            <a:spLocks noGrp="1"/>
          </p:cNvSpPr>
          <p:nvPr>
            <p:ph type="ftr" sz="quarter" idx="10"/>
          </p:nvPr>
        </p:nvSpPr>
        <p:spPr>
          <a:xfrm>
            <a:off x="6757988" y="6194425"/>
            <a:ext cx="2054225" cy="365125"/>
          </a:xfrm>
        </p:spPr>
        <p:txBody>
          <a:bodyPr/>
          <a:lstStyle>
            <a:lvl1pPr algn="r" eaLnBrk="0" hangingPunct="0">
              <a:defRPr sz="1700"/>
            </a:lvl1pPr>
          </a:lstStyle>
          <a:p>
            <a:pPr>
              <a:defRPr/>
            </a:pPr>
            <a:r>
              <a:rPr lang="en-US" dirty="0"/>
              <a:t>HIGHMARK.COM</a:t>
            </a:r>
          </a:p>
        </p:txBody>
      </p:sp>
    </p:spTree>
    <p:extLst>
      <p:ext uri="{BB962C8B-B14F-4D97-AF65-F5344CB8AC3E}">
        <p14:creationId xmlns:p14="http://schemas.microsoft.com/office/powerpoint/2010/main" val="117528165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vider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psf\Host\Volumes\johbee\Documents\01_Freelance_Design\Perspective_Branding\HIGHMARK INSURANCE\exports\Title2_Mask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538788"/>
            <a:ext cx="91440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f\Host\Volumes\johbee\Documents\01_Freelance_Design\Perspective_Branding\HIGHMARK INSURANCE\exports\Title3_MaskTop30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sf\Host\Volumes\johbee\Documents\01_Freelance_Design\Perspective_Branding\HIGHMARK INSURANCE\exports\Slide1_HMLogo30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6238875"/>
            <a:ext cx="2362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ighmark_BS_2c.png"/>
          <p:cNvPicPr>
            <a:picLocks noChangeAspect="1"/>
          </p:cNvPicPr>
          <p:nvPr userDrawn="1"/>
        </p:nvPicPr>
        <p:blipFill>
          <a:blip r:embed="rId6">
            <a:extLst>
              <a:ext uri="{28A0092B-C50C-407E-A947-70E740481C1C}">
                <a14:useLocalDpi xmlns:a14="http://schemas.microsoft.com/office/drawing/2010/main" val="0"/>
              </a:ext>
            </a:extLst>
          </a:blip>
          <a:srcRect l="-19679" t="-2" b="-122861"/>
          <a:stretch>
            <a:fillRect/>
          </a:stretch>
        </p:blipFill>
        <p:spPr bwMode="auto">
          <a:xfrm>
            <a:off x="0" y="6118225"/>
            <a:ext cx="247491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2901" y="3414881"/>
            <a:ext cx="8459788" cy="1056917"/>
          </a:xfrm>
        </p:spPr>
        <p:txBody>
          <a:bodyPr/>
          <a:lstStyle>
            <a:lvl1pPr algn="ct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4538153"/>
            <a:ext cx="8468604" cy="412715"/>
          </a:xfrm>
        </p:spPr>
        <p:txBody>
          <a:bodyPr/>
          <a:lstStyle>
            <a:lvl1pPr marL="0" indent="0" algn="ctr">
              <a:buNone/>
              <a:defRPr>
                <a:solidFill>
                  <a:schemeClr val="tx1"/>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a:t>Click to edit Master subtitle style</a:t>
            </a:r>
            <a:endParaRPr lang="en-US" dirty="0"/>
          </a:p>
        </p:txBody>
      </p:sp>
      <p:sp>
        <p:nvSpPr>
          <p:cNvPr id="8" name="Footer Placeholder 7"/>
          <p:cNvSpPr>
            <a:spLocks noGrp="1"/>
          </p:cNvSpPr>
          <p:nvPr>
            <p:ph type="ftr" sz="quarter" idx="10"/>
          </p:nvPr>
        </p:nvSpPr>
        <p:spPr>
          <a:xfrm>
            <a:off x="6757988" y="6194425"/>
            <a:ext cx="2054225" cy="365125"/>
          </a:xfrm>
        </p:spPr>
        <p:txBody>
          <a:bodyPr/>
          <a:lstStyle>
            <a:lvl1pPr algn="r" eaLnBrk="0" hangingPunct="0">
              <a:defRPr sz="1700"/>
            </a:lvl1pPr>
          </a:lstStyle>
          <a:p>
            <a:pPr>
              <a:defRPr/>
            </a:pPr>
            <a:r>
              <a:rPr lang="en-US" dirty="0"/>
              <a:t>HIGHMARK.COM</a:t>
            </a:r>
          </a:p>
        </p:txBody>
      </p:sp>
    </p:spTree>
    <p:extLst>
      <p:ext uri="{BB962C8B-B14F-4D97-AF65-F5344CB8AC3E}">
        <p14:creationId xmlns:p14="http://schemas.microsoft.com/office/powerpoint/2010/main" val="216811638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eaLnBrk="0" hangingPunct="0">
              <a:defRPr/>
            </a:lvl1pPr>
          </a:lstStyle>
          <a:p>
            <a:pPr>
              <a:defRPr/>
            </a:pPr>
            <a:r>
              <a:rPr lang="en-US" dirty="0"/>
              <a:t>Footnotes</a:t>
            </a:r>
          </a:p>
        </p:txBody>
      </p:sp>
      <p:sp>
        <p:nvSpPr>
          <p:cNvPr id="4" name="Slide Number Placeholder 5"/>
          <p:cNvSpPr>
            <a:spLocks noGrp="1"/>
          </p:cNvSpPr>
          <p:nvPr>
            <p:ph type="sldNum" sz="quarter" idx="11"/>
          </p:nvPr>
        </p:nvSpPr>
        <p:spPr/>
        <p:txBody>
          <a:bodyPr/>
          <a:lstStyle>
            <a:lvl1pPr eaLnBrk="0" hangingPunct="0">
              <a:defRPr/>
            </a:lvl1pPr>
          </a:lstStyle>
          <a:p>
            <a:fld id="{23FB1107-9731-4B8B-9652-3A9CE3F81E58}" type="slidenum">
              <a:rPr lang="en-US" altLang="en-US"/>
              <a:pPr/>
              <a:t>‹#›</a:t>
            </a:fld>
            <a:endParaRPr lang="en-US" altLang="en-US" dirty="0"/>
          </a:p>
        </p:txBody>
      </p:sp>
    </p:spTree>
    <p:extLst>
      <p:ext uri="{BB962C8B-B14F-4D97-AF65-F5344CB8AC3E}">
        <p14:creationId xmlns:p14="http://schemas.microsoft.com/office/powerpoint/2010/main" val="385105516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eaLnBrk="0" hangingPunct="0">
              <a:defRPr/>
            </a:lvl1pPr>
          </a:lstStyle>
          <a:p>
            <a:pPr>
              <a:defRPr/>
            </a:pPr>
            <a:r>
              <a:rPr lang="en-US" dirty="0"/>
              <a:t>Footnotes</a:t>
            </a:r>
          </a:p>
        </p:txBody>
      </p:sp>
      <p:sp>
        <p:nvSpPr>
          <p:cNvPr id="3" name="Slide Number Placeholder 5"/>
          <p:cNvSpPr>
            <a:spLocks noGrp="1"/>
          </p:cNvSpPr>
          <p:nvPr>
            <p:ph type="sldNum" sz="quarter" idx="11"/>
          </p:nvPr>
        </p:nvSpPr>
        <p:spPr/>
        <p:txBody>
          <a:bodyPr/>
          <a:lstStyle>
            <a:lvl1pPr eaLnBrk="0" hangingPunct="0">
              <a:defRPr/>
            </a:lvl1pPr>
          </a:lstStyle>
          <a:p>
            <a:fld id="{5D65EDD2-7709-4FA7-833D-12B7A754B5CC}" type="slidenum">
              <a:rPr lang="en-US" altLang="en-US"/>
              <a:pPr/>
              <a:t>‹#›</a:t>
            </a:fld>
            <a:endParaRPr lang="en-US" altLang="en-US" dirty="0"/>
          </a:p>
        </p:txBody>
      </p:sp>
    </p:spTree>
    <p:extLst>
      <p:ext uri="{BB962C8B-B14F-4D97-AF65-F5344CB8AC3E}">
        <p14:creationId xmlns:p14="http://schemas.microsoft.com/office/powerpoint/2010/main" val="6887732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C286E796-3549-4E21-B0A2-82200CCB0673}" type="slidenum">
              <a:rPr lang="en-US" altLang="en-US"/>
              <a:pPr/>
              <a:t>‹#›</a:t>
            </a:fld>
            <a:endParaRPr lang="en-US" altLang="en-US" dirty="0"/>
          </a:p>
        </p:txBody>
      </p:sp>
    </p:spTree>
    <p:extLst>
      <p:ext uri="{BB962C8B-B14F-4D97-AF65-F5344CB8AC3E}">
        <p14:creationId xmlns:p14="http://schemas.microsoft.com/office/powerpoint/2010/main" val="34422317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9AE6D87-D4B0-4E98-8C29-083F5C80DB78}" type="slidenum">
              <a:rPr lang="en-US" altLang="en-US"/>
              <a:pPr/>
              <a:t>‹#›</a:t>
            </a:fld>
            <a:endParaRPr lang="en-US" altLang="en-US" dirty="0"/>
          </a:p>
        </p:txBody>
      </p:sp>
    </p:spTree>
    <p:extLst>
      <p:ext uri="{BB962C8B-B14F-4D97-AF65-F5344CB8AC3E}">
        <p14:creationId xmlns:p14="http://schemas.microsoft.com/office/powerpoint/2010/main" val="7668961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image" Target="../media/image1.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theme" Target="../theme/theme5.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46"/>
        </a:solidFill>
        <a:effectLst/>
      </p:bgPr>
    </p:bg>
    <p:spTree>
      <p:nvGrpSpPr>
        <p:cNvPr id="1" name=""/>
        <p:cNvGrpSpPr/>
        <p:nvPr/>
      </p:nvGrpSpPr>
      <p:grpSpPr>
        <a:xfrm>
          <a:off x="0" y="0"/>
          <a:ext cx="0" cy="0"/>
          <a:chOff x="0" y="0"/>
          <a:chExt cx="0" cy="0"/>
        </a:xfrm>
      </p:grpSpPr>
      <p:sp>
        <p:nvSpPr>
          <p:cNvPr id="1026"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27"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4"/>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dirty="0"/>
          </a:p>
        </p:txBody>
      </p:sp>
      <p:sp>
        <p:nvSpPr>
          <p:cNvPr id="5127" name="Rectangle 5"/>
          <p:cNvSpPr>
            <a:spLocks noGrp="1" noChangeArrowheads="1"/>
          </p:cNvSpPr>
          <p:nvPr>
            <p:ph type="ftr" sz="quarter" idx="3"/>
          </p:nvPr>
        </p:nvSpPr>
        <p:spPr bwMode="auto">
          <a:xfrm>
            <a:off x="3124200" y="62436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dirty="0"/>
          </a:p>
        </p:txBody>
      </p:sp>
      <p:sp>
        <p:nvSpPr>
          <p:cNvPr id="5128" name="Rectangle 6"/>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fld id="{8654647C-BBF3-4A5A-A69B-D2EDB1E5C9F0}"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ransition>
    <p:fade/>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0" fontAlgn="base" hangingPunct="0">
        <a:spcBef>
          <a:spcPct val="0"/>
        </a:spcBef>
        <a:spcAft>
          <a:spcPct val="0"/>
        </a:spcAft>
        <a:defRPr sz="4200">
          <a:solidFill>
            <a:schemeClr val="tx2"/>
          </a:solidFill>
          <a:latin typeface="Garamond" pitchFamily="18" charset="0"/>
        </a:defRPr>
      </a:lvl6pPr>
      <a:lvl7pPr marL="914400" algn="l" rtl="0" eaLnBrk="0" fontAlgn="base" hangingPunct="0">
        <a:spcBef>
          <a:spcPct val="0"/>
        </a:spcBef>
        <a:spcAft>
          <a:spcPct val="0"/>
        </a:spcAft>
        <a:defRPr sz="4200">
          <a:solidFill>
            <a:schemeClr val="tx2"/>
          </a:solidFill>
          <a:latin typeface="Garamond" pitchFamily="18" charset="0"/>
        </a:defRPr>
      </a:lvl7pPr>
      <a:lvl8pPr marL="1371600" algn="l" rtl="0" eaLnBrk="0" fontAlgn="base" hangingPunct="0">
        <a:spcBef>
          <a:spcPct val="0"/>
        </a:spcBef>
        <a:spcAft>
          <a:spcPct val="0"/>
        </a:spcAft>
        <a:defRPr sz="4200">
          <a:solidFill>
            <a:schemeClr val="tx2"/>
          </a:solidFill>
          <a:latin typeface="Garamond" pitchFamily="18" charset="0"/>
        </a:defRPr>
      </a:lvl8pPr>
      <a:lvl9pPr marL="1828800" algn="l" rtl="0" eaLnBrk="0" fontAlgn="base" hangingPunct="0">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F46"/>
        </a:solidFill>
        <a:effectLst/>
      </p:bgPr>
    </p:bg>
    <p:spTree>
      <p:nvGrpSpPr>
        <p:cNvPr id="1" name=""/>
        <p:cNvGrpSpPr/>
        <p:nvPr/>
      </p:nvGrpSpPr>
      <p:grpSpPr>
        <a:xfrm>
          <a:off x="0" y="0"/>
          <a:ext cx="0" cy="0"/>
          <a:chOff x="0" y="0"/>
          <a:chExt cx="0" cy="0"/>
        </a:xfrm>
      </p:grpSpPr>
      <p:sp>
        <p:nvSpPr>
          <p:cNvPr id="2050"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51"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2"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3"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4"/>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solidFill>
                  <a:srgbClr val="CCCCFF"/>
                </a:solidFill>
                <a:latin typeface="+mj-lt"/>
              </a:defRPr>
            </a:lvl1pPr>
          </a:lstStyle>
          <a:p>
            <a:pPr>
              <a:defRPr/>
            </a:pPr>
            <a:endParaRPr lang="en-US" dirty="0"/>
          </a:p>
        </p:txBody>
      </p:sp>
      <p:sp>
        <p:nvSpPr>
          <p:cNvPr id="6151" name="Rectangle 5"/>
          <p:cNvSpPr>
            <a:spLocks noGrp="1" noChangeArrowheads="1"/>
          </p:cNvSpPr>
          <p:nvPr>
            <p:ph type="ftr" sz="quarter" idx="3"/>
          </p:nvPr>
        </p:nvSpPr>
        <p:spPr bwMode="auto">
          <a:xfrm>
            <a:off x="3124200" y="62436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defRPr sz="1200">
                <a:solidFill>
                  <a:srgbClr val="CCCCFF"/>
                </a:solidFill>
                <a:latin typeface="+mj-lt"/>
              </a:defRPr>
            </a:lvl1pPr>
          </a:lstStyle>
          <a:p>
            <a:pPr>
              <a:defRPr/>
            </a:pPr>
            <a:endParaRPr lang="en-US" dirty="0"/>
          </a:p>
        </p:txBody>
      </p:sp>
      <p:sp>
        <p:nvSpPr>
          <p:cNvPr id="6152" name="Rectangle 6"/>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solidFill>
                  <a:srgbClr val="CCCCFF"/>
                </a:solidFill>
                <a:latin typeface="Garamond" pitchFamily="18" charset="0"/>
              </a:defRPr>
            </a:lvl1pPr>
          </a:lstStyle>
          <a:p>
            <a:fld id="{4792C6BA-E251-430E-858A-80C3BB99C46B}"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4834"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Lst>
  <p:transition>
    <p:fade/>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0" fontAlgn="base" hangingPunct="0">
        <a:spcBef>
          <a:spcPct val="0"/>
        </a:spcBef>
        <a:spcAft>
          <a:spcPct val="0"/>
        </a:spcAft>
        <a:defRPr sz="4200">
          <a:solidFill>
            <a:schemeClr val="tx2"/>
          </a:solidFill>
          <a:latin typeface="Garamond" pitchFamily="18" charset="0"/>
        </a:defRPr>
      </a:lvl6pPr>
      <a:lvl7pPr marL="914400" algn="l" rtl="0" eaLnBrk="0" fontAlgn="base" hangingPunct="0">
        <a:spcBef>
          <a:spcPct val="0"/>
        </a:spcBef>
        <a:spcAft>
          <a:spcPct val="0"/>
        </a:spcAft>
        <a:defRPr sz="4200">
          <a:solidFill>
            <a:schemeClr val="tx2"/>
          </a:solidFill>
          <a:latin typeface="Garamond" pitchFamily="18" charset="0"/>
        </a:defRPr>
      </a:lvl7pPr>
      <a:lvl8pPr marL="1371600" algn="l" rtl="0" eaLnBrk="0" fontAlgn="base" hangingPunct="0">
        <a:spcBef>
          <a:spcPct val="0"/>
        </a:spcBef>
        <a:spcAft>
          <a:spcPct val="0"/>
        </a:spcAft>
        <a:defRPr sz="4200">
          <a:solidFill>
            <a:schemeClr val="tx2"/>
          </a:solidFill>
          <a:latin typeface="Garamond" pitchFamily="18" charset="0"/>
        </a:defRPr>
      </a:lvl8pPr>
      <a:lvl9pPr marL="1828800" algn="l" rtl="0" eaLnBrk="0" fontAlgn="base" hangingPunct="0">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F46"/>
        </a:solidFill>
        <a:effectLst/>
      </p:bgPr>
    </p:bg>
    <p:spTree>
      <p:nvGrpSpPr>
        <p:cNvPr id="1" name=""/>
        <p:cNvGrpSpPr/>
        <p:nvPr/>
      </p:nvGrpSpPr>
      <p:grpSpPr>
        <a:xfrm>
          <a:off x="0" y="0"/>
          <a:ext cx="0" cy="0"/>
          <a:chOff x="0" y="0"/>
          <a:chExt cx="0" cy="0"/>
        </a:xfrm>
      </p:grpSpPr>
      <p:sp>
        <p:nvSpPr>
          <p:cNvPr id="307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7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7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4"/>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solidFill>
                  <a:srgbClr val="CCCCFF"/>
                </a:solidFill>
                <a:latin typeface="+mj-lt"/>
              </a:defRPr>
            </a:lvl1pPr>
          </a:lstStyle>
          <a:p>
            <a:pPr>
              <a:defRPr/>
            </a:pPr>
            <a:endParaRPr lang="en-US" dirty="0"/>
          </a:p>
        </p:txBody>
      </p:sp>
      <p:sp>
        <p:nvSpPr>
          <p:cNvPr id="7175" name="Rectangle 5"/>
          <p:cNvSpPr>
            <a:spLocks noGrp="1" noChangeArrowheads="1"/>
          </p:cNvSpPr>
          <p:nvPr>
            <p:ph type="ftr" sz="quarter" idx="3"/>
          </p:nvPr>
        </p:nvSpPr>
        <p:spPr bwMode="auto">
          <a:xfrm>
            <a:off x="3124200" y="62436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defRPr sz="1200">
                <a:solidFill>
                  <a:srgbClr val="CCCCFF"/>
                </a:solidFill>
                <a:latin typeface="+mj-lt"/>
              </a:defRPr>
            </a:lvl1pPr>
          </a:lstStyle>
          <a:p>
            <a:pPr>
              <a:defRPr/>
            </a:pPr>
            <a:endParaRPr lang="en-US" dirty="0"/>
          </a:p>
        </p:txBody>
      </p:sp>
      <p:sp>
        <p:nvSpPr>
          <p:cNvPr id="7176" name="Rectangle 6"/>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solidFill>
                  <a:srgbClr val="CCCCFF"/>
                </a:solidFill>
                <a:latin typeface="Garamond" pitchFamily="18" charset="0"/>
              </a:defRPr>
            </a:lvl1pPr>
          </a:lstStyle>
          <a:p>
            <a:fld id="{443FE421-7F7F-440C-AAA4-71BE4EADE182}"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Lst>
  <p:transition>
    <p:fade/>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0" fontAlgn="base" hangingPunct="0">
        <a:spcBef>
          <a:spcPct val="0"/>
        </a:spcBef>
        <a:spcAft>
          <a:spcPct val="0"/>
        </a:spcAft>
        <a:defRPr sz="4200">
          <a:solidFill>
            <a:schemeClr val="tx2"/>
          </a:solidFill>
          <a:latin typeface="Garamond" pitchFamily="18" charset="0"/>
        </a:defRPr>
      </a:lvl6pPr>
      <a:lvl7pPr marL="914400" algn="l" rtl="0" eaLnBrk="0" fontAlgn="base" hangingPunct="0">
        <a:spcBef>
          <a:spcPct val="0"/>
        </a:spcBef>
        <a:spcAft>
          <a:spcPct val="0"/>
        </a:spcAft>
        <a:defRPr sz="4200">
          <a:solidFill>
            <a:schemeClr val="tx2"/>
          </a:solidFill>
          <a:latin typeface="Garamond" pitchFamily="18" charset="0"/>
        </a:defRPr>
      </a:lvl7pPr>
      <a:lvl8pPr marL="1371600" algn="l" rtl="0" eaLnBrk="0" fontAlgn="base" hangingPunct="0">
        <a:spcBef>
          <a:spcPct val="0"/>
        </a:spcBef>
        <a:spcAft>
          <a:spcPct val="0"/>
        </a:spcAft>
        <a:defRPr sz="4200">
          <a:solidFill>
            <a:schemeClr val="tx2"/>
          </a:solidFill>
          <a:latin typeface="Garamond" pitchFamily="18" charset="0"/>
        </a:defRPr>
      </a:lvl8pPr>
      <a:lvl9pPr marL="1828800" algn="l" rtl="0" eaLnBrk="0" fontAlgn="base" hangingPunct="0">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F46"/>
        </a:solidFill>
        <a:effectLst/>
      </p:bgPr>
    </p:bg>
    <p:spTree>
      <p:nvGrpSpPr>
        <p:cNvPr id="1" name=""/>
        <p:cNvGrpSpPr/>
        <p:nvPr/>
      </p:nvGrpSpPr>
      <p:grpSpPr>
        <a:xfrm>
          <a:off x="0" y="0"/>
          <a:ext cx="0" cy="0"/>
          <a:chOff x="0" y="0"/>
          <a:chExt cx="0" cy="0"/>
        </a:xfrm>
      </p:grpSpPr>
      <p:sp>
        <p:nvSpPr>
          <p:cNvPr id="4098"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9"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4"/>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solidFill>
                  <a:srgbClr val="CCCCFF"/>
                </a:solidFill>
                <a:latin typeface="+mj-lt"/>
              </a:defRPr>
            </a:lvl1pPr>
          </a:lstStyle>
          <a:p>
            <a:pPr>
              <a:defRPr/>
            </a:pPr>
            <a:endParaRPr lang="en-US" dirty="0"/>
          </a:p>
        </p:txBody>
      </p:sp>
      <p:sp>
        <p:nvSpPr>
          <p:cNvPr id="8199" name="Rectangle 5"/>
          <p:cNvSpPr>
            <a:spLocks noGrp="1" noChangeArrowheads="1"/>
          </p:cNvSpPr>
          <p:nvPr>
            <p:ph type="ftr" sz="quarter" idx="3"/>
          </p:nvPr>
        </p:nvSpPr>
        <p:spPr bwMode="auto">
          <a:xfrm>
            <a:off x="3124200" y="62436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defRPr sz="1200">
                <a:solidFill>
                  <a:srgbClr val="CCCCFF"/>
                </a:solidFill>
                <a:latin typeface="+mj-lt"/>
              </a:defRPr>
            </a:lvl1pPr>
          </a:lstStyle>
          <a:p>
            <a:pPr>
              <a:defRPr/>
            </a:pPr>
            <a:endParaRPr lang="en-US" dirty="0"/>
          </a:p>
        </p:txBody>
      </p:sp>
      <p:sp>
        <p:nvSpPr>
          <p:cNvPr id="8200" name="Rectangle 6"/>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solidFill>
                  <a:srgbClr val="CCCCFF"/>
                </a:solidFill>
                <a:latin typeface="Garamond" pitchFamily="18" charset="0"/>
              </a:defRPr>
            </a:lvl1pPr>
          </a:lstStyle>
          <a:p>
            <a:fld id="{2AEC67A5-6019-4B18-8246-4695D1B74C74}"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Lst>
  <p:transition>
    <p:fade/>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0" fontAlgn="base" hangingPunct="0">
        <a:spcBef>
          <a:spcPct val="0"/>
        </a:spcBef>
        <a:spcAft>
          <a:spcPct val="0"/>
        </a:spcAft>
        <a:defRPr sz="4200">
          <a:solidFill>
            <a:schemeClr val="tx2"/>
          </a:solidFill>
          <a:latin typeface="Garamond" pitchFamily="18" charset="0"/>
        </a:defRPr>
      </a:lvl6pPr>
      <a:lvl7pPr marL="914400" algn="l" rtl="0" eaLnBrk="0" fontAlgn="base" hangingPunct="0">
        <a:spcBef>
          <a:spcPct val="0"/>
        </a:spcBef>
        <a:spcAft>
          <a:spcPct val="0"/>
        </a:spcAft>
        <a:defRPr sz="4200">
          <a:solidFill>
            <a:schemeClr val="tx2"/>
          </a:solidFill>
          <a:latin typeface="Garamond" pitchFamily="18" charset="0"/>
        </a:defRPr>
      </a:lvl7pPr>
      <a:lvl8pPr marL="1371600" algn="l" rtl="0" eaLnBrk="0" fontAlgn="base" hangingPunct="0">
        <a:spcBef>
          <a:spcPct val="0"/>
        </a:spcBef>
        <a:spcAft>
          <a:spcPct val="0"/>
        </a:spcAft>
        <a:defRPr sz="4200">
          <a:solidFill>
            <a:schemeClr val="tx2"/>
          </a:solidFill>
          <a:latin typeface="Garamond" pitchFamily="18" charset="0"/>
        </a:defRPr>
      </a:lvl8pPr>
      <a:lvl9pPr marL="1828800" algn="l" rtl="0" eaLnBrk="0" fontAlgn="base" hangingPunct="0">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42900" y="287338"/>
            <a:ext cx="84597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342900" y="1855788"/>
            <a:ext cx="8459788"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619625" y="6173788"/>
            <a:ext cx="3554413" cy="365125"/>
          </a:xfrm>
          <a:prstGeom prst="rect">
            <a:avLst/>
          </a:prstGeom>
        </p:spPr>
        <p:txBody>
          <a:bodyPr vert="horz" wrap="square" lIns="0" tIns="0" rIns="0" bIns="0" numCol="1" anchor="b" anchorCtr="0" compatLnSpc="1">
            <a:prstTxWarp prst="textNoShape">
              <a:avLst/>
            </a:prstTxWarp>
          </a:bodyPr>
          <a:lstStyle>
            <a:lvl1pPr eaLnBrk="1" hangingPunct="1">
              <a:defRPr sz="1000">
                <a:solidFill>
                  <a:srgbClr val="333333"/>
                </a:solidFill>
                <a:latin typeface="Arial Narrow" pitchFamily="34" charset="0"/>
              </a:defRPr>
            </a:lvl1pPr>
          </a:lstStyle>
          <a:p>
            <a:pPr>
              <a:defRPr/>
            </a:pPr>
            <a:r>
              <a:rPr lang="en-US" dirty="0"/>
              <a:t>Footnotes</a:t>
            </a:r>
          </a:p>
        </p:txBody>
      </p:sp>
      <p:sp>
        <p:nvSpPr>
          <p:cNvPr id="6" name="Slide Number Placeholder 5"/>
          <p:cNvSpPr>
            <a:spLocks noGrp="1"/>
          </p:cNvSpPr>
          <p:nvPr>
            <p:ph type="sldNum" sz="quarter" idx="4"/>
          </p:nvPr>
        </p:nvSpPr>
        <p:spPr>
          <a:xfrm>
            <a:off x="8474075" y="6186488"/>
            <a:ext cx="336550" cy="365125"/>
          </a:xfrm>
          <a:prstGeom prst="rect">
            <a:avLst/>
          </a:prstGeom>
        </p:spPr>
        <p:txBody>
          <a:bodyPr vert="horz" wrap="square" lIns="0" tIns="0" rIns="0" bIns="0" numCol="1" anchor="b" anchorCtr="0" compatLnSpc="1">
            <a:prstTxWarp prst="textNoShape">
              <a:avLst/>
            </a:prstTxWarp>
          </a:bodyPr>
          <a:lstStyle>
            <a:lvl1pPr algn="r" eaLnBrk="1" hangingPunct="1">
              <a:defRPr sz="1400">
                <a:solidFill>
                  <a:srgbClr val="333333"/>
                </a:solidFill>
              </a:defRPr>
            </a:lvl1pPr>
          </a:lstStyle>
          <a:p>
            <a:fld id="{91ED4F0E-5330-45DB-927B-14C0798FD271}" type="slidenum">
              <a:rPr lang="en-US" altLang="en-US"/>
              <a:pPr/>
              <a:t>‹#›</a:t>
            </a:fld>
            <a:endParaRPr lang="en-US" altLang="en-US" dirty="0"/>
          </a:p>
        </p:txBody>
      </p:sp>
      <p:pic>
        <p:nvPicPr>
          <p:cNvPr id="5126" name="Picture 8" descr="Highmark_BS_2c.png"/>
          <p:cNvPicPr>
            <a:picLocks noChangeAspect="1"/>
          </p:cNvPicPr>
          <p:nvPr userDrawn="1"/>
        </p:nvPicPr>
        <p:blipFill>
          <a:blip r:embed="rId36">
            <a:extLst>
              <a:ext uri="{28A0092B-C50C-407E-A947-70E740481C1C}">
                <a14:useLocalDpi xmlns:a14="http://schemas.microsoft.com/office/drawing/2010/main" val="0"/>
              </a:ext>
            </a:extLst>
          </a:blip>
          <a:srcRect l="-19679" t="-2" b="-122861"/>
          <a:stretch>
            <a:fillRect/>
          </a:stretch>
        </p:blipFill>
        <p:spPr bwMode="auto">
          <a:xfrm>
            <a:off x="0" y="6118225"/>
            <a:ext cx="247491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67" r:id="rId1"/>
    <p:sldLayoutId id="2147484868" r:id="rId2"/>
    <p:sldLayoutId id="2147484869" r:id="rId3"/>
    <p:sldLayoutId id="2147484870" r:id="rId4"/>
    <p:sldLayoutId id="2147484871" r:id="rId5"/>
    <p:sldLayoutId id="2147484872" r:id="rId6"/>
    <p:sldLayoutId id="2147484873" r:id="rId7"/>
    <p:sldLayoutId id="2147484874" r:id="rId8"/>
    <p:sldLayoutId id="2147484875" r:id="rId9"/>
    <p:sldLayoutId id="2147484876" r:id="rId10"/>
    <p:sldLayoutId id="2147484877" r:id="rId11"/>
    <p:sldLayoutId id="2147484878" r:id="rId12"/>
    <p:sldLayoutId id="2147484879" r:id="rId13"/>
    <p:sldLayoutId id="2147484880" r:id="rId14"/>
    <p:sldLayoutId id="2147484881" r:id="rId15"/>
    <p:sldLayoutId id="2147484882" r:id="rId16"/>
    <p:sldLayoutId id="2147484883" r:id="rId17"/>
    <p:sldLayoutId id="2147484884" r:id="rId18"/>
    <p:sldLayoutId id="2147484885" r:id="rId19"/>
    <p:sldLayoutId id="2147484886" r:id="rId20"/>
    <p:sldLayoutId id="2147484887" r:id="rId21"/>
    <p:sldLayoutId id="2147484888" r:id="rId22"/>
    <p:sldLayoutId id="2147484889" r:id="rId23"/>
    <p:sldLayoutId id="2147484890" r:id="rId24"/>
    <p:sldLayoutId id="2147484891" r:id="rId25"/>
    <p:sldLayoutId id="2147484892" r:id="rId26"/>
    <p:sldLayoutId id="2147484893" r:id="rId27"/>
    <p:sldLayoutId id="2147484894" r:id="rId28"/>
    <p:sldLayoutId id="2147484895" r:id="rId29"/>
    <p:sldLayoutId id="2147484896" r:id="rId30"/>
    <p:sldLayoutId id="2147484897" r:id="rId31"/>
    <p:sldLayoutId id="2147484898" r:id="rId32"/>
    <p:sldLayoutId id="2147484899" r:id="rId33"/>
    <p:sldLayoutId id="2147484900" r:id="rId34"/>
  </p:sldLayoutIdLst>
  <p:transition>
    <p:fade/>
  </p:transition>
  <p:txStyles>
    <p:title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Arial" charset="0"/>
        </a:defRPr>
      </a:lvl2pPr>
      <a:lvl3pPr algn="l" rtl="0" eaLnBrk="0" fontAlgn="base" hangingPunct="0">
        <a:lnSpc>
          <a:spcPct val="90000"/>
        </a:lnSpc>
        <a:spcBef>
          <a:spcPct val="0"/>
        </a:spcBef>
        <a:spcAft>
          <a:spcPct val="0"/>
        </a:spcAft>
        <a:defRPr sz="2600" b="1">
          <a:solidFill>
            <a:schemeClr val="accent1"/>
          </a:solidFill>
          <a:latin typeface="Arial" charset="0"/>
        </a:defRPr>
      </a:lvl3pPr>
      <a:lvl4pPr algn="l" rtl="0" eaLnBrk="0" fontAlgn="base" hangingPunct="0">
        <a:lnSpc>
          <a:spcPct val="90000"/>
        </a:lnSpc>
        <a:spcBef>
          <a:spcPct val="0"/>
        </a:spcBef>
        <a:spcAft>
          <a:spcPct val="0"/>
        </a:spcAft>
        <a:defRPr sz="2600" b="1">
          <a:solidFill>
            <a:schemeClr val="accent1"/>
          </a:solidFill>
          <a:latin typeface="Arial" charset="0"/>
        </a:defRPr>
      </a:lvl4pPr>
      <a:lvl5pPr algn="l" rtl="0" eaLnBrk="0" fontAlgn="base" hangingPunct="0">
        <a:lnSpc>
          <a:spcPct val="90000"/>
        </a:lnSpc>
        <a:spcBef>
          <a:spcPct val="0"/>
        </a:spcBef>
        <a:spcAft>
          <a:spcPct val="0"/>
        </a:spcAft>
        <a:defRPr sz="2600" b="1">
          <a:solidFill>
            <a:schemeClr val="accent1"/>
          </a:solidFill>
          <a:latin typeface="Arial" charset="0"/>
        </a:defRPr>
      </a:lvl5pPr>
      <a:lvl6pPr marL="457092" algn="l" rtl="0" fontAlgn="base">
        <a:lnSpc>
          <a:spcPct val="90000"/>
        </a:lnSpc>
        <a:spcBef>
          <a:spcPct val="0"/>
        </a:spcBef>
        <a:spcAft>
          <a:spcPct val="0"/>
        </a:spcAft>
        <a:defRPr sz="2600" b="1">
          <a:solidFill>
            <a:schemeClr val="accent1"/>
          </a:solidFill>
          <a:latin typeface="Arial" charset="0"/>
        </a:defRPr>
      </a:lvl6pPr>
      <a:lvl7pPr marL="914186" algn="l" rtl="0" fontAlgn="base">
        <a:lnSpc>
          <a:spcPct val="90000"/>
        </a:lnSpc>
        <a:spcBef>
          <a:spcPct val="0"/>
        </a:spcBef>
        <a:spcAft>
          <a:spcPct val="0"/>
        </a:spcAft>
        <a:defRPr sz="2600" b="1">
          <a:solidFill>
            <a:schemeClr val="accent1"/>
          </a:solidFill>
          <a:latin typeface="Arial" charset="0"/>
        </a:defRPr>
      </a:lvl7pPr>
      <a:lvl8pPr marL="1371279" algn="l" rtl="0" fontAlgn="base">
        <a:lnSpc>
          <a:spcPct val="90000"/>
        </a:lnSpc>
        <a:spcBef>
          <a:spcPct val="0"/>
        </a:spcBef>
        <a:spcAft>
          <a:spcPct val="0"/>
        </a:spcAft>
        <a:defRPr sz="2600" b="1">
          <a:solidFill>
            <a:schemeClr val="accent1"/>
          </a:solidFill>
          <a:latin typeface="Arial" charset="0"/>
        </a:defRPr>
      </a:lvl8pPr>
      <a:lvl9pPr marL="1828373" algn="l" rtl="0" fontAlgn="base">
        <a:lnSpc>
          <a:spcPct val="90000"/>
        </a:lnSpc>
        <a:spcBef>
          <a:spcPct val="0"/>
        </a:spcBef>
        <a:spcAft>
          <a:spcPct val="0"/>
        </a:spcAft>
        <a:defRPr sz="2600" b="1">
          <a:solidFill>
            <a:schemeClr val="accent1"/>
          </a:solidFill>
          <a:latin typeface="Arial" charset="0"/>
        </a:defRPr>
      </a:lvl9pPr>
    </p:titleStyle>
    <p:bodyStyle>
      <a:lvl1pPr marL="341313" indent="-341313" algn="l" rtl="0" eaLnBrk="0" fontAlgn="base" hangingPunct="0">
        <a:spcBef>
          <a:spcPct val="0"/>
        </a:spcBef>
        <a:spcAft>
          <a:spcPts val="200"/>
        </a:spcAft>
        <a:buFont typeface="Arial" pitchFamily="34" charset="0"/>
        <a:defRPr sz="1600" b="1" kern="1200">
          <a:solidFill>
            <a:schemeClr val="accent1"/>
          </a:solidFill>
          <a:latin typeface="+mn-lt"/>
          <a:ea typeface="+mn-ea"/>
          <a:cs typeface="+mn-cs"/>
        </a:defRPr>
      </a:lvl1pPr>
      <a:lvl2pPr marL="168275" indent="-168275" algn="l" rtl="0" eaLnBrk="0" fontAlgn="base" hangingPunct="0">
        <a:lnSpc>
          <a:spcPct val="120000"/>
        </a:lnSpc>
        <a:spcBef>
          <a:spcPct val="0"/>
        </a:spcBef>
        <a:spcAft>
          <a:spcPts val="800"/>
        </a:spcAft>
        <a:buClr>
          <a:schemeClr val="bg1"/>
        </a:buClr>
        <a:buFont typeface="Arial" pitchFamily="34" charset="0"/>
        <a:buChar char="•"/>
        <a:defRPr sz="1600" kern="1200">
          <a:solidFill>
            <a:schemeClr val="bg1"/>
          </a:solidFill>
          <a:latin typeface="+mn-lt"/>
          <a:ea typeface="+mn-ea"/>
          <a:cs typeface="+mn-cs"/>
        </a:defRPr>
      </a:lvl2pPr>
      <a:lvl3pPr marL="398463" indent="-166688" algn="l" rtl="0" eaLnBrk="0" fontAlgn="base" hangingPunct="0">
        <a:lnSpc>
          <a:spcPct val="130000"/>
        </a:lnSpc>
        <a:spcBef>
          <a:spcPct val="0"/>
        </a:spcBef>
        <a:spcAft>
          <a:spcPts val="600"/>
        </a:spcAft>
        <a:buFont typeface="Arial" pitchFamily="34" charset="0"/>
        <a:buChar char="–"/>
        <a:defRPr sz="1400" kern="1200">
          <a:solidFill>
            <a:schemeClr val="bg1"/>
          </a:solidFill>
          <a:latin typeface="+mn-lt"/>
          <a:ea typeface="+mn-ea"/>
          <a:cs typeface="+mn-cs"/>
        </a:defRPr>
      </a:lvl3pPr>
      <a:lvl4pPr marL="625475" indent="-168275" algn="l" rtl="0" eaLnBrk="0" fontAlgn="base" hangingPunct="0">
        <a:lnSpc>
          <a:spcPct val="120000"/>
        </a:lnSpc>
        <a:spcBef>
          <a:spcPct val="0"/>
        </a:spcBef>
        <a:spcAft>
          <a:spcPts val="400"/>
        </a:spcAft>
        <a:buFont typeface="Arial" pitchFamily="34" charset="0"/>
        <a:buChar char="•"/>
        <a:defRPr sz="1400" kern="1200">
          <a:solidFill>
            <a:schemeClr val="bg1"/>
          </a:solidFill>
          <a:latin typeface="+mn-lt"/>
          <a:ea typeface="+mn-ea"/>
          <a:cs typeface="+mn-cs"/>
        </a:defRPr>
      </a:lvl4pPr>
      <a:lvl5pPr marL="169863" indent="-169863" algn="l" rtl="0" eaLnBrk="0" fontAlgn="base" hangingPunct="0">
        <a:lnSpc>
          <a:spcPct val="120000"/>
        </a:lnSpc>
        <a:spcBef>
          <a:spcPct val="0"/>
        </a:spcBef>
        <a:spcAft>
          <a:spcPts val="600"/>
        </a:spcAft>
        <a:buFont typeface="Arial" pitchFamily="34" charset="0"/>
        <a:tabLst>
          <a:tab pos="169863" algn="l"/>
        </a:tabLst>
        <a:defRPr sz="1000" kern="1200">
          <a:solidFill>
            <a:schemeClr val="bg1"/>
          </a:solidFill>
          <a:latin typeface="+mn-lt"/>
          <a:ea typeface="+mn-ea"/>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9.xml"/><Relationship Id="rId1" Type="http://schemas.openxmlformats.org/officeDocument/2006/relationships/tags" Target="../tags/tag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package" Target="../embeddings/Microsoft_Excel_Worksheet.xlsx"/><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package" Target="../embeddings/Microsoft_Excel_Worksheet1.xlsx"/><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package" Target="../embeddings/Microsoft_Excel_Worksheet2.xlsx"/><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3.bin"/><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9.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9.xml"/><Relationship Id="rId5" Type="http://schemas.openxmlformats.org/officeDocument/2006/relationships/image" Target="../media/image14.jpe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9.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9.xml"/><Relationship Id="rId1" Type="http://schemas.openxmlformats.org/officeDocument/2006/relationships/tags" Target="../tags/tag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9.xml"/><Relationship Id="rId1" Type="http://schemas.openxmlformats.org/officeDocument/2006/relationships/tags" Target="../tags/tag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5.xml"/><Relationship Id="rId7" Type="http://schemas.openxmlformats.org/officeDocument/2006/relationships/customXml" Target="../ink/ink2.xml"/><Relationship Id="rId2" Type="http://schemas.openxmlformats.org/officeDocument/2006/relationships/slideLayout" Target="../slideLayouts/slideLayout49.xml"/><Relationship Id="rId1" Type="http://schemas.openxmlformats.org/officeDocument/2006/relationships/tags" Target="../tags/tag5.xml"/><Relationship Id="rId6" Type="http://schemas.openxmlformats.org/officeDocument/2006/relationships/image" Target="../media/image18.emf"/><Relationship Id="rId10" Type="http://schemas.openxmlformats.org/officeDocument/2006/relationships/image" Target="../media/image17.jpg"/><Relationship Id="rId4" Type="http://schemas.openxmlformats.org/officeDocument/2006/relationships/customXml" Target="../ink/ink1.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SA_Title Pa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 y="0"/>
            <a:ext cx="9143086" cy="6858000"/>
          </a:xfrm>
          <a:prstGeom prst="rect">
            <a:avLst/>
          </a:prstGeom>
        </p:spPr>
      </p:pic>
      <p:sp>
        <p:nvSpPr>
          <p:cNvPr id="5" name="Text Placeholder 2"/>
          <p:cNvSpPr txBox="1">
            <a:spLocks/>
          </p:cNvSpPr>
          <p:nvPr/>
        </p:nvSpPr>
        <p:spPr>
          <a:xfrm>
            <a:off x="326788" y="119802"/>
            <a:ext cx="5659890" cy="1152072"/>
          </a:xfrm>
          <a:prstGeom prst="rect">
            <a:avLst/>
          </a:prstGeom>
        </p:spPr>
        <p:txBody>
          <a:bodyPr vert="horz" lIns="91440" tIns="45720" rIns="91440" bIns="45720" rtlCol="0"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5000" b="1" spc="-150" dirty="0">
                <a:solidFill>
                  <a:srgbClr val="0071A9"/>
                </a:solidFill>
                <a:latin typeface="Arial"/>
                <a:cs typeface="Arial"/>
              </a:rPr>
              <a:t>HSAs</a:t>
            </a:r>
          </a:p>
        </p:txBody>
      </p:sp>
      <p:sp>
        <p:nvSpPr>
          <p:cNvPr id="6" name="Text Placeholder 3"/>
          <p:cNvSpPr txBox="1">
            <a:spLocks/>
          </p:cNvSpPr>
          <p:nvPr/>
        </p:nvSpPr>
        <p:spPr>
          <a:xfrm>
            <a:off x="353292" y="1094707"/>
            <a:ext cx="6404935" cy="505910"/>
          </a:xfrm>
          <a:prstGeom prst="rect">
            <a:avLst/>
          </a:prstGeom>
        </p:spPr>
        <p:txBody>
          <a:bodyPr vert="horz" lIns="9144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100" b="1" dirty="0">
                <a:solidFill>
                  <a:srgbClr val="7A8B97"/>
                </a:solidFill>
                <a:latin typeface="Arial"/>
                <a:cs typeface="Arial"/>
              </a:rPr>
              <a:t>Deliver More Value for Your Health Care Dollars</a:t>
            </a:r>
            <a:endParaRPr lang="en-US" dirty="0">
              <a:solidFill>
                <a:srgbClr val="7A8B97"/>
              </a:solidFill>
            </a:endParaRPr>
          </a:p>
        </p:txBody>
      </p:sp>
      <p:pic>
        <p:nvPicPr>
          <p:cNvPr id="8" name="Picture 7" descr="HMBS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292" y="6062202"/>
            <a:ext cx="1524000" cy="24384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Tree>
    <p:extLst>
      <p:ext uri="{BB962C8B-B14F-4D97-AF65-F5344CB8AC3E}">
        <p14:creationId xmlns:p14="http://schemas.microsoft.com/office/powerpoint/2010/main" val="7535170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317519D-0801-4EDD-AF32-63EF51D41FBD}" type="slidenum">
              <a:rPr lang="en-US" altLang="en-US" smtClean="0"/>
              <a:pPr/>
              <a:t>10</a:t>
            </a:fld>
            <a:endParaRPr lang="en-US" altLang="en-US" dirty="0"/>
          </a:p>
        </p:txBody>
      </p:sp>
      <p:grpSp>
        <p:nvGrpSpPr>
          <p:cNvPr id="9" name="Group 8"/>
          <p:cNvGrpSpPr/>
          <p:nvPr/>
        </p:nvGrpSpPr>
        <p:grpSpPr>
          <a:xfrm>
            <a:off x="2057400" y="609600"/>
            <a:ext cx="4401657" cy="3841625"/>
            <a:chOff x="2590800" y="900289"/>
            <a:chExt cx="3678864" cy="3460625"/>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5288"/>
            <a:stretch/>
          </p:blipFill>
          <p:spPr>
            <a:xfrm>
              <a:off x="4343399" y="914400"/>
              <a:ext cx="1926265" cy="3446514"/>
            </a:xfrm>
            <a:prstGeom prst="rect">
              <a:avLst/>
            </a:prstGeom>
          </p:spPr>
        </p:pic>
        <p:pic>
          <p:nvPicPr>
            <p:cNvPr id="8" name="Picture 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6938"/>
            <a:stretch/>
          </p:blipFill>
          <p:spPr>
            <a:xfrm>
              <a:off x="2590800" y="900289"/>
              <a:ext cx="2286000" cy="3446514"/>
            </a:xfrm>
            <a:prstGeom prst="rect">
              <a:avLst/>
            </a:prstGeom>
          </p:spPr>
        </p:pic>
      </p:grpSp>
      <p:sp>
        <p:nvSpPr>
          <p:cNvPr id="10" name="TextBox 9"/>
          <p:cNvSpPr txBox="1"/>
          <p:nvPr/>
        </p:nvSpPr>
        <p:spPr>
          <a:xfrm>
            <a:off x="2057400" y="1752600"/>
            <a:ext cx="4324020" cy="1200329"/>
          </a:xfrm>
          <a:prstGeom prst="rect">
            <a:avLst/>
          </a:prstGeom>
          <a:noFill/>
        </p:spPr>
        <p:txBody>
          <a:bodyPr wrap="square" rtlCol="0">
            <a:spAutoFit/>
          </a:bodyPr>
          <a:lstStyle/>
          <a:p>
            <a:pPr algn="ctr"/>
            <a:r>
              <a:rPr lang="en-US" sz="2400" b="1" dirty="0">
                <a:latin typeface="Century Gothic" panose="020B0502020202020204" pitchFamily="34" charset="0"/>
              </a:rPr>
              <a:t>QHDHP</a:t>
            </a:r>
          </a:p>
          <a:p>
            <a:pPr algn="ctr"/>
            <a:r>
              <a:rPr lang="en-US" sz="2400" b="1" dirty="0">
                <a:latin typeface="Century Gothic" panose="020B0502020202020204" pitchFamily="34" charset="0"/>
              </a:rPr>
              <a:t>+</a:t>
            </a:r>
          </a:p>
          <a:p>
            <a:pPr algn="ctr"/>
            <a:r>
              <a:rPr lang="en-US" sz="2400" b="1" dirty="0">
                <a:latin typeface="Century Gothic" panose="020B0502020202020204" pitchFamily="34" charset="0"/>
              </a:rPr>
              <a:t>Health Savings Account</a:t>
            </a:r>
          </a:p>
        </p:txBody>
      </p:sp>
      <p:sp>
        <p:nvSpPr>
          <p:cNvPr id="11" name="Content Placeholder 2"/>
          <p:cNvSpPr>
            <a:spLocks noGrp="1"/>
          </p:cNvSpPr>
          <p:nvPr>
            <p:ph idx="1"/>
          </p:nvPr>
        </p:nvSpPr>
        <p:spPr>
          <a:xfrm>
            <a:off x="914400" y="3227388"/>
            <a:ext cx="7619999" cy="1878012"/>
          </a:xfrm>
        </p:spPr>
        <p:txBody>
          <a:bodyPr/>
          <a:lstStyle/>
          <a:p>
            <a:pPr algn="ctr"/>
            <a:r>
              <a:rPr lang="en-US" sz="2000" dirty="0">
                <a:solidFill>
                  <a:srgbClr val="003399"/>
                </a:solidFill>
              </a:rPr>
              <a:t>HSA Reimbursements</a:t>
            </a:r>
          </a:p>
          <a:p>
            <a:pPr marL="342900" indent="-342900">
              <a:buFont typeface="+mj-lt"/>
              <a:buAutoNum type="arabicPeriod"/>
            </a:pPr>
            <a:r>
              <a:rPr lang="en-US" dirty="0">
                <a:solidFill>
                  <a:srgbClr val="003399"/>
                </a:solidFill>
              </a:rPr>
              <a:t>HSA owner can take a reimbursement for his own, his spouse’s and his tax dependents’ qualified expenses</a:t>
            </a:r>
          </a:p>
          <a:p>
            <a:pPr marL="342900" indent="-342900">
              <a:buFont typeface="+mj-lt"/>
              <a:buAutoNum type="arabicPeriod"/>
            </a:pPr>
            <a:endParaRPr lang="en-US" dirty="0">
              <a:solidFill>
                <a:srgbClr val="003399"/>
              </a:solidFill>
            </a:endParaRPr>
          </a:p>
          <a:p>
            <a:pPr marL="342900" indent="-342900">
              <a:buFont typeface="+mj-lt"/>
              <a:buAutoNum type="arabicPeriod"/>
            </a:pPr>
            <a:r>
              <a:rPr lang="en-US" dirty="0">
                <a:solidFill>
                  <a:srgbClr val="003399"/>
                </a:solidFill>
              </a:rPr>
              <a:t>HSA owner </a:t>
            </a:r>
            <a:r>
              <a:rPr lang="en-US" i="1" dirty="0">
                <a:solidFill>
                  <a:srgbClr val="003399"/>
                </a:solidFill>
              </a:rPr>
              <a:t>cannot</a:t>
            </a:r>
            <a:r>
              <a:rPr lang="en-US" dirty="0">
                <a:solidFill>
                  <a:srgbClr val="003399"/>
                </a:solidFill>
              </a:rPr>
              <a:t> take a tax-free reimbursement for qualified expenses for children who are no longer his tax dependents even if those children remain enrolled in the QHDHP. Adult dependent would need to open their own HSA account</a:t>
            </a:r>
          </a:p>
          <a:p>
            <a:pPr marL="342900" indent="-342900">
              <a:buFont typeface="+mj-lt"/>
              <a:buAutoNum type="arabicPeriod"/>
            </a:pPr>
            <a:endParaRPr lang="en-US" dirty="0">
              <a:solidFill>
                <a:srgbClr val="003399"/>
              </a:solidFill>
            </a:endParaRPr>
          </a:p>
          <a:p>
            <a:pPr marL="342900" indent="-342900">
              <a:buFont typeface="+mj-lt"/>
              <a:buAutoNum type="arabicPeriod"/>
            </a:pPr>
            <a:r>
              <a:rPr lang="en-US" dirty="0">
                <a:solidFill>
                  <a:srgbClr val="003399"/>
                </a:solidFill>
              </a:rPr>
              <a:t>HSA owner cannot take a tax-free reimbursement for qualified expenses for a domestic partner</a:t>
            </a:r>
          </a:p>
          <a:p>
            <a:pPr algn="ctr"/>
            <a:endParaRPr lang="en-US" dirty="0">
              <a:solidFill>
                <a:srgbClr val="003399"/>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Tree>
    <p:extLst>
      <p:ext uri="{BB962C8B-B14F-4D97-AF65-F5344CB8AC3E}">
        <p14:creationId xmlns:p14="http://schemas.microsoft.com/office/powerpoint/2010/main" val="4975541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68332"/>
            <a:ext cx="8459788" cy="1181100"/>
          </a:xfrm>
        </p:spPr>
        <p:txBody>
          <a:bodyPr/>
          <a:lstStyle/>
          <a:p>
            <a:pPr algn="ctr"/>
            <a:r>
              <a:rPr lang="en-US" dirty="0">
                <a:solidFill>
                  <a:srgbClr val="003399"/>
                </a:solidFill>
              </a:rPr>
              <a:t>So what’s the difference? </a:t>
            </a:r>
          </a:p>
        </p:txBody>
      </p:sp>
      <p:sp>
        <p:nvSpPr>
          <p:cNvPr id="3" name="Content Placeholder 2"/>
          <p:cNvSpPr>
            <a:spLocks noGrp="1"/>
          </p:cNvSpPr>
          <p:nvPr>
            <p:ph idx="1"/>
          </p:nvPr>
        </p:nvSpPr>
        <p:spPr>
          <a:xfrm>
            <a:off x="-14016" y="1839024"/>
            <a:ext cx="8459788" cy="506412"/>
          </a:xfrm>
        </p:spPr>
        <p:txBody>
          <a:bodyPr/>
          <a:lstStyle/>
          <a:p>
            <a:pPr algn="ctr"/>
            <a:r>
              <a:rPr lang="en-US" sz="2400" dirty="0">
                <a:solidFill>
                  <a:srgbClr val="003399"/>
                </a:solidFill>
              </a:rPr>
              <a:t>PPO Plan vs. HSA-QHDHP</a:t>
            </a:r>
          </a:p>
        </p:txBody>
      </p:sp>
      <p:sp>
        <p:nvSpPr>
          <p:cNvPr id="4" name="Slide Number Placeholder 3"/>
          <p:cNvSpPr>
            <a:spLocks noGrp="1"/>
          </p:cNvSpPr>
          <p:nvPr>
            <p:ph type="sldNum" sz="quarter" idx="10"/>
          </p:nvPr>
        </p:nvSpPr>
        <p:spPr/>
        <p:txBody>
          <a:bodyPr/>
          <a:lstStyle/>
          <a:p>
            <a:fld id="{5317519D-0801-4EDD-AF32-63EF51D41FBD}" type="slidenum">
              <a:rPr lang="en-US" altLang="en-US" smtClean="0"/>
              <a:pPr/>
              <a:t>11</a:t>
            </a:fld>
            <a:endParaRPr lang="en-US" altLang="en-US" dirty="0"/>
          </a:p>
        </p:txBody>
      </p:sp>
      <p:cxnSp>
        <p:nvCxnSpPr>
          <p:cNvPr id="7" name="Straight Connector 6"/>
          <p:cNvCxnSpPr/>
          <p:nvPr/>
        </p:nvCxnSpPr>
        <p:spPr>
          <a:xfrm>
            <a:off x="4572794" y="2362200"/>
            <a:ext cx="0" cy="335280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1618252" y="3099594"/>
            <a:ext cx="254735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200"/>
              </a:spcAft>
              <a:buFont typeface="Arial" pitchFamily="34" charset="0"/>
              <a:defRPr sz="1600" b="1" kern="1200">
                <a:solidFill>
                  <a:schemeClr val="accent1"/>
                </a:solidFill>
                <a:latin typeface="+mn-lt"/>
                <a:ea typeface="+mn-ea"/>
                <a:cs typeface="+mn-cs"/>
              </a:defRPr>
            </a:lvl1pPr>
            <a:lvl2pPr marL="168275" indent="-168275" algn="l" rtl="0" eaLnBrk="0" fontAlgn="base" hangingPunct="0">
              <a:lnSpc>
                <a:spcPct val="120000"/>
              </a:lnSpc>
              <a:spcBef>
                <a:spcPct val="0"/>
              </a:spcBef>
              <a:spcAft>
                <a:spcPts val="800"/>
              </a:spcAft>
              <a:buClr>
                <a:schemeClr val="bg1"/>
              </a:buClr>
              <a:buFont typeface="Arial" pitchFamily="34" charset="0"/>
              <a:buChar char="•"/>
              <a:defRPr sz="1600" kern="1200">
                <a:solidFill>
                  <a:schemeClr val="bg1"/>
                </a:solidFill>
                <a:latin typeface="+mn-lt"/>
                <a:ea typeface="+mn-ea"/>
                <a:cs typeface="+mn-cs"/>
              </a:defRPr>
            </a:lvl2pPr>
            <a:lvl3pPr marL="398463" indent="-166688" algn="l" rtl="0" eaLnBrk="0" fontAlgn="base" hangingPunct="0">
              <a:lnSpc>
                <a:spcPct val="130000"/>
              </a:lnSpc>
              <a:spcBef>
                <a:spcPct val="0"/>
              </a:spcBef>
              <a:spcAft>
                <a:spcPts val="600"/>
              </a:spcAft>
              <a:buFont typeface="Arial" pitchFamily="34" charset="0"/>
              <a:buChar char="–"/>
              <a:defRPr sz="1400" kern="1200">
                <a:solidFill>
                  <a:schemeClr val="bg1"/>
                </a:solidFill>
                <a:latin typeface="+mn-lt"/>
                <a:ea typeface="+mn-ea"/>
                <a:cs typeface="+mn-cs"/>
              </a:defRPr>
            </a:lvl3pPr>
            <a:lvl4pPr marL="625475" indent="-168275" algn="l" rtl="0" eaLnBrk="0" fontAlgn="base" hangingPunct="0">
              <a:lnSpc>
                <a:spcPct val="120000"/>
              </a:lnSpc>
              <a:spcBef>
                <a:spcPct val="0"/>
              </a:spcBef>
              <a:spcAft>
                <a:spcPts val="400"/>
              </a:spcAft>
              <a:buFont typeface="Arial" pitchFamily="34" charset="0"/>
              <a:buChar char="•"/>
              <a:defRPr sz="1400" kern="1200">
                <a:solidFill>
                  <a:schemeClr val="bg1"/>
                </a:solidFill>
                <a:latin typeface="+mn-lt"/>
                <a:ea typeface="+mn-ea"/>
                <a:cs typeface="+mn-cs"/>
              </a:defRPr>
            </a:lvl4pPr>
            <a:lvl5pPr marL="169863" indent="-169863" algn="l" rtl="0" eaLnBrk="0" fontAlgn="base" hangingPunct="0">
              <a:lnSpc>
                <a:spcPct val="120000"/>
              </a:lnSpc>
              <a:spcBef>
                <a:spcPct val="0"/>
              </a:spcBef>
              <a:spcAft>
                <a:spcPts val="600"/>
              </a:spcAft>
              <a:buFont typeface="Arial" pitchFamily="34" charset="0"/>
              <a:tabLst>
                <a:tab pos="169863" algn="l"/>
              </a:tabLst>
              <a:defRPr sz="1000" kern="1200">
                <a:solidFill>
                  <a:schemeClr val="bg1"/>
                </a:solidFill>
                <a:latin typeface="+mn-lt"/>
                <a:ea typeface="+mn-ea"/>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003399"/>
                </a:solidFill>
              </a:rPr>
              <a:t>Higher monthly premium</a:t>
            </a:r>
          </a:p>
          <a:p>
            <a:pPr algn="ctr"/>
            <a:endParaRPr lang="en-US" dirty="0">
              <a:solidFill>
                <a:srgbClr val="003399"/>
              </a:solidFill>
            </a:endParaRPr>
          </a:p>
          <a:p>
            <a:pPr algn="ctr"/>
            <a:r>
              <a:rPr lang="en-US" dirty="0">
                <a:solidFill>
                  <a:srgbClr val="003399"/>
                </a:solidFill>
              </a:rPr>
              <a:t>Lower Deductible</a:t>
            </a:r>
          </a:p>
          <a:p>
            <a:pPr algn="ctr"/>
            <a:endParaRPr lang="en-US" dirty="0">
              <a:solidFill>
                <a:srgbClr val="003399"/>
              </a:solidFill>
            </a:endParaRPr>
          </a:p>
          <a:p>
            <a:pPr algn="ctr"/>
            <a:r>
              <a:rPr lang="en-US" dirty="0">
                <a:solidFill>
                  <a:srgbClr val="003399"/>
                </a:solidFill>
              </a:rPr>
              <a:t>Prescription does not count towards deductible</a:t>
            </a:r>
          </a:p>
        </p:txBody>
      </p:sp>
      <p:sp>
        <p:nvSpPr>
          <p:cNvPr id="9" name="Content Placeholder 2"/>
          <p:cNvSpPr txBox="1">
            <a:spLocks/>
          </p:cNvSpPr>
          <p:nvPr/>
        </p:nvSpPr>
        <p:spPr bwMode="auto">
          <a:xfrm>
            <a:off x="5123152" y="3094602"/>
            <a:ext cx="254735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200"/>
              </a:spcAft>
              <a:buFont typeface="Arial" pitchFamily="34" charset="0"/>
              <a:defRPr sz="1600" b="1" kern="1200">
                <a:solidFill>
                  <a:schemeClr val="accent1"/>
                </a:solidFill>
                <a:latin typeface="+mn-lt"/>
                <a:ea typeface="+mn-ea"/>
                <a:cs typeface="+mn-cs"/>
              </a:defRPr>
            </a:lvl1pPr>
            <a:lvl2pPr marL="168275" indent="-168275" algn="l" rtl="0" eaLnBrk="0" fontAlgn="base" hangingPunct="0">
              <a:lnSpc>
                <a:spcPct val="120000"/>
              </a:lnSpc>
              <a:spcBef>
                <a:spcPct val="0"/>
              </a:spcBef>
              <a:spcAft>
                <a:spcPts val="800"/>
              </a:spcAft>
              <a:buClr>
                <a:schemeClr val="bg1"/>
              </a:buClr>
              <a:buFont typeface="Arial" pitchFamily="34" charset="0"/>
              <a:buChar char="•"/>
              <a:defRPr sz="1600" kern="1200">
                <a:solidFill>
                  <a:schemeClr val="bg1"/>
                </a:solidFill>
                <a:latin typeface="+mn-lt"/>
                <a:ea typeface="+mn-ea"/>
                <a:cs typeface="+mn-cs"/>
              </a:defRPr>
            </a:lvl2pPr>
            <a:lvl3pPr marL="398463" indent="-166688" algn="l" rtl="0" eaLnBrk="0" fontAlgn="base" hangingPunct="0">
              <a:lnSpc>
                <a:spcPct val="130000"/>
              </a:lnSpc>
              <a:spcBef>
                <a:spcPct val="0"/>
              </a:spcBef>
              <a:spcAft>
                <a:spcPts val="600"/>
              </a:spcAft>
              <a:buFont typeface="Arial" pitchFamily="34" charset="0"/>
              <a:buChar char="–"/>
              <a:defRPr sz="1400" kern="1200">
                <a:solidFill>
                  <a:schemeClr val="bg1"/>
                </a:solidFill>
                <a:latin typeface="+mn-lt"/>
                <a:ea typeface="+mn-ea"/>
                <a:cs typeface="+mn-cs"/>
              </a:defRPr>
            </a:lvl3pPr>
            <a:lvl4pPr marL="625475" indent="-168275" algn="l" rtl="0" eaLnBrk="0" fontAlgn="base" hangingPunct="0">
              <a:lnSpc>
                <a:spcPct val="120000"/>
              </a:lnSpc>
              <a:spcBef>
                <a:spcPct val="0"/>
              </a:spcBef>
              <a:spcAft>
                <a:spcPts val="400"/>
              </a:spcAft>
              <a:buFont typeface="Arial" pitchFamily="34" charset="0"/>
              <a:buChar char="•"/>
              <a:defRPr sz="1400" kern="1200">
                <a:solidFill>
                  <a:schemeClr val="bg1"/>
                </a:solidFill>
                <a:latin typeface="+mn-lt"/>
                <a:ea typeface="+mn-ea"/>
                <a:cs typeface="+mn-cs"/>
              </a:defRPr>
            </a:lvl4pPr>
            <a:lvl5pPr marL="169863" indent="-169863" algn="l" rtl="0" eaLnBrk="0" fontAlgn="base" hangingPunct="0">
              <a:lnSpc>
                <a:spcPct val="120000"/>
              </a:lnSpc>
              <a:spcBef>
                <a:spcPct val="0"/>
              </a:spcBef>
              <a:spcAft>
                <a:spcPts val="600"/>
              </a:spcAft>
              <a:buFont typeface="Arial" pitchFamily="34" charset="0"/>
              <a:tabLst>
                <a:tab pos="169863" algn="l"/>
              </a:tabLst>
              <a:defRPr sz="1000" kern="1200">
                <a:solidFill>
                  <a:schemeClr val="bg1"/>
                </a:solidFill>
                <a:latin typeface="+mn-lt"/>
                <a:ea typeface="+mn-ea"/>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003399"/>
                </a:solidFill>
              </a:rPr>
              <a:t>Lower monthly premium</a:t>
            </a:r>
          </a:p>
          <a:p>
            <a:pPr algn="ctr"/>
            <a:endParaRPr lang="en-US" dirty="0">
              <a:solidFill>
                <a:srgbClr val="003399"/>
              </a:solidFill>
            </a:endParaRPr>
          </a:p>
          <a:p>
            <a:pPr algn="ctr"/>
            <a:r>
              <a:rPr lang="en-US" dirty="0">
                <a:solidFill>
                  <a:srgbClr val="003399"/>
                </a:solidFill>
              </a:rPr>
              <a:t>Higher Deductible</a:t>
            </a:r>
          </a:p>
          <a:p>
            <a:pPr algn="ctr"/>
            <a:endParaRPr lang="en-US" dirty="0">
              <a:solidFill>
                <a:srgbClr val="003399"/>
              </a:solidFill>
            </a:endParaRPr>
          </a:p>
          <a:p>
            <a:pPr algn="ctr"/>
            <a:r>
              <a:rPr lang="en-US" dirty="0">
                <a:solidFill>
                  <a:srgbClr val="003399"/>
                </a:solidFill>
              </a:rPr>
              <a:t>Prescription DOES count towards deductible</a:t>
            </a:r>
          </a:p>
          <a:p>
            <a:pPr algn="ctr"/>
            <a:endParaRPr lang="en-US" dirty="0">
              <a:solidFill>
                <a:srgbClr val="003399"/>
              </a:solidFill>
            </a:endParaRPr>
          </a:p>
          <a:p>
            <a:pPr algn="ctr"/>
            <a:r>
              <a:rPr lang="en-US" dirty="0">
                <a:solidFill>
                  <a:schemeClr val="accent4"/>
                </a:solidFill>
              </a:rPr>
              <a:t>+</a:t>
            </a:r>
          </a:p>
          <a:p>
            <a:pPr algn="ctr"/>
            <a:endParaRPr lang="en-US" dirty="0">
              <a:solidFill>
                <a:schemeClr val="accent4"/>
              </a:solidFill>
            </a:endParaRPr>
          </a:p>
          <a:p>
            <a:pPr algn="ctr"/>
            <a:r>
              <a:rPr lang="en-US" dirty="0">
                <a:solidFill>
                  <a:schemeClr val="accent4"/>
                </a:solidFill>
              </a:rPr>
              <a:t>Possible money towards an HSA!</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Tree>
    <p:extLst>
      <p:ext uri="{BB962C8B-B14F-4D97-AF65-F5344CB8AC3E}">
        <p14:creationId xmlns:p14="http://schemas.microsoft.com/office/powerpoint/2010/main" val="34334343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 </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12</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pic>
        <p:nvPicPr>
          <p:cNvPr id="3" name="Content Placeholder 2"/>
          <p:cNvPicPr>
            <a:picLocks noGrp="1" noChangeAspect="1"/>
          </p:cNvPicPr>
          <p:nvPr>
            <p:ph idx="1"/>
          </p:nvPr>
        </p:nvPicPr>
        <p:blipFill>
          <a:blip r:embed="rId3"/>
          <a:stretch>
            <a:fillRect/>
          </a:stretch>
        </p:blipFill>
        <p:spPr>
          <a:xfrm>
            <a:off x="574578" y="1676400"/>
            <a:ext cx="8090093" cy="4090771"/>
          </a:xfrm>
          <a:prstGeom prst="rect">
            <a:avLst/>
          </a:prstGeom>
        </p:spPr>
      </p:pic>
      <p:sp>
        <p:nvSpPr>
          <p:cNvPr id="5" name="Rectangle 4"/>
          <p:cNvSpPr/>
          <p:nvPr/>
        </p:nvSpPr>
        <p:spPr>
          <a:xfrm>
            <a:off x="2667000" y="688316"/>
            <a:ext cx="3048000" cy="769441"/>
          </a:xfrm>
          <a:prstGeom prst="rect">
            <a:avLst/>
          </a:prstGeom>
        </p:spPr>
        <p:txBody>
          <a:bodyPr wrap="square">
            <a:spAutoFit/>
          </a:bodyPr>
          <a:lstStyle/>
          <a:p>
            <a:pPr algn="ctr"/>
            <a:r>
              <a:rPr lang="en-US" sz="4400" b="1" dirty="0">
                <a:solidFill>
                  <a:srgbClr val="00B0F0"/>
                </a:solidFill>
                <a:latin typeface="Calibri" panose="020F0502020204030204" pitchFamily="34" charset="0"/>
              </a:rPr>
              <a:t>HSA Q&amp;A</a:t>
            </a:r>
            <a:endParaRPr lang="en-US" sz="4400" b="1" dirty="0">
              <a:solidFill>
                <a:srgbClr val="00B0F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
        <p:nvSpPr>
          <p:cNvPr id="2" name="TextBox 1"/>
          <p:cNvSpPr txBox="1"/>
          <p:nvPr/>
        </p:nvSpPr>
        <p:spPr>
          <a:xfrm>
            <a:off x="3124200" y="5407223"/>
            <a:ext cx="2438400" cy="307777"/>
          </a:xfrm>
          <a:prstGeom prst="rect">
            <a:avLst/>
          </a:prstGeom>
          <a:solidFill>
            <a:schemeClr val="tx1"/>
          </a:solidFill>
        </p:spPr>
        <p:txBody>
          <a:bodyPr wrap="square" rtlCol="0">
            <a:spAutoFit/>
          </a:bodyPr>
          <a:lstStyle/>
          <a:p>
            <a:r>
              <a:rPr lang="en-US" sz="1400" b="1" dirty="0">
                <a:solidFill>
                  <a:schemeClr val="bg1"/>
                </a:solidFill>
                <a:latin typeface="Californian FB" panose="0207040306080B030204" pitchFamily="18" charset="0"/>
              </a:rPr>
              <a:t>Plus a $1000 catch-up</a:t>
            </a:r>
          </a:p>
        </p:txBody>
      </p:sp>
    </p:spTree>
    <p:custDataLst>
      <p:tags r:id="rId1"/>
    </p:custData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 </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13</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sp>
        <p:nvSpPr>
          <p:cNvPr id="5" name="Rectangle 4"/>
          <p:cNvSpPr/>
          <p:nvPr/>
        </p:nvSpPr>
        <p:spPr>
          <a:xfrm>
            <a:off x="2667000" y="601550"/>
            <a:ext cx="4649259" cy="523220"/>
          </a:xfrm>
          <a:prstGeom prst="rect">
            <a:avLst/>
          </a:prstGeom>
        </p:spPr>
        <p:txBody>
          <a:bodyPr wrap="square">
            <a:spAutoFit/>
          </a:bodyPr>
          <a:lstStyle/>
          <a:p>
            <a:r>
              <a:rPr lang="en-US" dirty="0">
                <a:solidFill>
                  <a:srgbClr val="0071A9"/>
                </a:solidFill>
                <a:latin typeface="Arial"/>
                <a:cs typeface="Arial"/>
              </a:rPr>
              <a:t> </a:t>
            </a:r>
            <a:r>
              <a:rPr lang="en-US" sz="2800" b="1" dirty="0">
                <a:solidFill>
                  <a:srgbClr val="00B0F0"/>
                </a:solidFill>
                <a:latin typeface="Arial"/>
                <a:cs typeface="Arial"/>
              </a:rPr>
              <a:t>Benefit Design Example</a:t>
            </a:r>
            <a:endParaRPr lang="en-US" sz="2800" b="1" dirty="0">
              <a:solidFill>
                <a:srgbClr val="00B0F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090399449"/>
              </p:ext>
            </p:extLst>
          </p:nvPr>
        </p:nvGraphicFramePr>
        <p:xfrm>
          <a:off x="966788" y="1513587"/>
          <a:ext cx="7210425" cy="3095625"/>
        </p:xfrm>
        <a:graphic>
          <a:graphicData uri="http://schemas.openxmlformats.org/presentationml/2006/ole">
            <mc:AlternateContent xmlns:mc="http://schemas.openxmlformats.org/markup-compatibility/2006">
              <mc:Choice xmlns:v="urn:schemas-microsoft-com:vml" Requires="v">
                <p:oleObj spid="_x0000_s6165" name="Worksheet" r:id="rId5" imgW="7210500" imgH="3095733" progId="Excel.Sheet.12">
                  <p:embed/>
                </p:oleObj>
              </mc:Choice>
              <mc:Fallback>
                <p:oleObj name="Worksheet" r:id="rId5" imgW="7210500" imgH="3095733" progId="Excel.Sheet.12">
                  <p:embed/>
                  <p:pic>
                    <p:nvPicPr>
                      <p:cNvPr id="0" name=""/>
                      <p:cNvPicPr/>
                      <p:nvPr/>
                    </p:nvPicPr>
                    <p:blipFill>
                      <a:blip r:embed="rId6"/>
                      <a:stretch>
                        <a:fillRect/>
                      </a:stretch>
                    </p:blipFill>
                    <p:spPr>
                      <a:xfrm>
                        <a:off x="966788" y="1513587"/>
                        <a:ext cx="7210425" cy="30956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06124480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a:r>
              <a:rPr lang="en-US" altLang="en-US" dirty="0"/>
              <a:t> </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14</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sp>
        <p:nvSpPr>
          <p:cNvPr id="7" name="Title 1"/>
          <p:cNvSpPr txBox="1">
            <a:spLocks/>
          </p:cNvSpPr>
          <p:nvPr/>
        </p:nvSpPr>
        <p:spPr bwMode="auto">
          <a:xfrm>
            <a:off x="457200" y="1028474"/>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Arial" charset="0"/>
              </a:defRPr>
            </a:lvl2pPr>
            <a:lvl3pPr algn="l" rtl="0" eaLnBrk="0" fontAlgn="base" hangingPunct="0">
              <a:lnSpc>
                <a:spcPct val="90000"/>
              </a:lnSpc>
              <a:spcBef>
                <a:spcPct val="0"/>
              </a:spcBef>
              <a:spcAft>
                <a:spcPct val="0"/>
              </a:spcAft>
              <a:defRPr sz="2600" b="1">
                <a:solidFill>
                  <a:schemeClr val="accent1"/>
                </a:solidFill>
                <a:latin typeface="Arial" charset="0"/>
              </a:defRPr>
            </a:lvl3pPr>
            <a:lvl4pPr algn="l" rtl="0" eaLnBrk="0" fontAlgn="base" hangingPunct="0">
              <a:lnSpc>
                <a:spcPct val="90000"/>
              </a:lnSpc>
              <a:spcBef>
                <a:spcPct val="0"/>
              </a:spcBef>
              <a:spcAft>
                <a:spcPct val="0"/>
              </a:spcAft>
              <a:defRPr sz="2600" b="1">
                <a:solidFill>
                  <a:schemeClr val="accent1"/>
                </a:solidFill>
                <a:latin typeface="Arial" charset="0"/>
              </a:defRPr>
            </a:lvl4pPr>
            <a:lvl5pPr algn="l" rtl="0" eaLnBrk="0" fontAlgn="base" hangingPunct="0">
              <a:lnSpc>
                <a:spcPct val="90000"/>
              </a:lnSpc>
              <a:spcBef>
                <a:spcPct val="0"/>
              </a:spcBef>
              <a:spcAft>
                <a:spcPct val="0"/>
              </a:spcAft>
              <a:defRPr sz="2600" b="1">
                <a:solidFill>
                  <a:schemeClr val="accent1"/>
                </a:solidFill>
                <a:latin typeface="Arial" charset="0"/>
              </a:defRPr>
            </a:lvl5pPr>
            <a:lvl6pPr marL="457092" algn="l" rtl="0" fontAlgn="base">
              <a:lnSpc>
                <a:spcPct val="90000"/>
              </a:lnSpc>
              <a:spcBef>
                <a:spcPct val="0"/>
              </a:spcBef>
              <a:spcAft>
                <a:spcPct val="0"/>
              </a:spcAft>
              <a:defRPr sz="2600" b="1">
                <a:solidFill>
                  <a:schemeClr val="accent1"/>
                </a:solidFill>
                <a:latin typeface="Arial" charset="0"/>
              </a:defRPr>
            </a:lvl6pPr>
            <a:lvl7pPr marL="914186" algn="l" rtl="0" fontAlgn="base">
              <a:lnSpc>
                <a:spcPct val="90000"/>
              </a:lnSpc>
              <a:spcBef>
                <a:spcPct val="0"/>
              </a:spcBef>
              <a:spcAft>
                <a:spcPct val="0"/>
              </a:spcAft>
              <a:defRPr sz="2600" b="1">
                <a:solidFill>
                  <a:schemeClr val="accent1"/>
                </a:solidFill>
                <a:latin typeface="Arial" charset="0"/>
              </a:defRPr>
            </a:lvl7pPr>
            <a:lvl8pPr marL="1371279" algn="l" rtl="0" fontAlgn="base">
              <a:lnSpc>
                <a:spcPct val="90000"/>
              </a:lnSpc>
              <a:spcBef>
                <a:spcPct val="0"/>
              </a:spcBef>
              <a:spcAft>
                <a:spcPct val="0"/>
              </a:spcAft>
              <a:defRPr sz="2600" b="1">
                <a:solidFill>
                  <a:schemeClr val="accent1"/>
                </a:solidFill>
                <a:latin typeface="Arial" charset="0"/>
              </a:defRPr>
            </a:lvl8pPr>
            <a:lvl9pPr marL="1828373" algn="l" rtl="0" fontAlgn="base">
              <a:lnSpc>
                <a:spcPct val="90000"/>
              </a:lnSpc>
              <a:spcBef>
                <a:spcPct val="0"/>
              </a:spcBef>
              <a:spcAft>
                <a:spcPct val="0"/>
              </a:spcAft>
              <a:defRPr sz="2600" b="1">
                <a:solidFill>
                  <a:schemeClr val="accent1"/>
                </a:solidFill>
                <a:latin typeface="Arial" charset="0"/>
              </a:defRPr>
            </a:lvl9pPr>
          </a:lstStyle>
          <a:p>
            <a:pPr algn="ctr"/>
            <a:r>
              <a:rPr lang="en-US" dirty="0">
                <a:solidFill>
                  <a:srgbClr val="00B0F0"/>
                </a:solidFill>
                <a:latin typeface="Arial" panose="020B0604020202020204" pitchFamily="34" charset="0"/>
                <a:cs typeface="Arial" panose="020B0604020202020204" pitchFamily="34" charset="0"/>
              </a:rPr>
              <a:t>Scenarios – Single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646475998"/>
              </p:ext>
            </p:extLst>
          </p:nvPr>
        </p:nvGraphicFramePr>
        <p:xfrm>
          <a:off x="271463" y="1604963"/>
          <a:ext cx="8601075" cy="3648075"/>
        </p:xfrm>
        <a:graphic>
          <a:graphicData uri="http://schemas.openxmlformats.org/presentationml/2006/ole">
            <mc:AlternateContent xmlns:mc="http://schemas.openxmlformats.org/markup-compatibility/2006">
              <mc:Choice xmlns:v="urn:schemas-microsoft-com:vml" Requires="v">
                <p:oleObj spid="_x0000_s2125" name="Worksheet" r:id="rId5" imgW="8601131" imgH="3648208" progId="Excel.Sheet.12">
                  <p:embed/>
                </p:oleObj>
              </mc:Choice>
              <mc:Fallback>
                <p:oleObj name="Worksheet" r:id="rId5" imgW="8601131" imgH="3648208" progId="Excel.Sheet.12">
                  <p:embed/>
                  <p:pic>
                    <p:nvPicPr>
                      <p:cNvPr id="0" name=""/>
                      <p:cNvPicPr/>
                      <p:nvPr/>
                    </p:nvPicPr>
                    <p:blipFill>
                      <a:blip r:embed="rId6"/>
                      <a:stretch>
                        <a:fillRect/>
                      </a:stretch>
                    </p:blipFill>
                    <p:spPr>
                      <a:xfrm>
                        <a:off x="271463" y="1604963"/>
                        <a:ext cx="8601075" cy="36480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5217380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a:r>
              <a:rPr lang="en-US" altLang="en-US" dirty="0"/>
              <a:t> </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15</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sp>
        <p:nvSpPr>
          <p:cNvPr id="7" name="Title 1"/>
          <p:cNvSpPr txBox="1">
            <a:spLocks/>
          </p:cNvSpPr>
          <p:nvPr/>
        </p:nvSpPr>
        <p:spPr bwMode="auto">
          <a:xfrm>
            <a:off x="457200" y="304800"/>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Arial" charset="0"/>
              </a:defRPr>
            </a:lvl2pPr>
            <a:lvl3pPr algn="l" rtl="0" eaLnBrk="0" fontAlgn="base" hangingPunct="0">
              <a:lnSpc>
                <a:spcPct val="90000"/>
              </a:lnSpc>
              <a:spcBef>
                <a:spcPct val="0"/>
              </a:spcBef>
              <a:spcAft>
                <a:spcPct val="0"/>
              </a:spcAft>
              <a:defRPr sz="2600" b="1">
                <a:solidFill>
                  <a:schemeClr val="accent1"/>
                </a:solidFill>
                <a:latin typeface="Arial" charset="0"/>
              </a:defRPr>
            </a:lvl3pPr>
            <a:lvl4pPr algn="l" rtl="0" eaLnBrk="0" fontAlgn="base" hangingPunct="0">
              <a:lnSpc>
                <a:spcPct val="90000"/>
              </a:lnSpc>
              <a:spcBef>
                <a:spcPct val="0"/>
              </a:spcBef>
              <a:spcAft>
                <a:spcPct val="0"/>
              </a:spcAft>
              <a:defRPr sz="2600" b="1">
                <a:solidFill>
                  <a:schemeClr val="accent1"/>
                </a:solidFill>
                <a:latin typeface="Arial" charset="0"/>
              </a:defRPr>
            </a:lvl4pPr>
            <a:lvl5pPr algn="l" rtl="0" eaLnBrk="0" fontAlgn="base" hangingPunct="0">
              <a:lnSpc>
                <a:spcPct val="90000"/>
              </a:lnSpc>
              <a:spcBef>
                <a:spcPct val="0"/>
              </a:spcBef>
              <a:spcAft>
                <a:spcPct val="0"/>
              </a:spcAft>
              <a:defRPr sz="2600" b="1">
                <a:solidFill>
                  <a:schemeClr val="accent1"/>
                </a:solidFill>
                <a:latin typeface="Arial" charset="0"/>
              </a:defRPr>
            </a:lvl5pPr>
            <a:lvl6pPr marL="457092" algn="l" rtl="0" fontAlgn="base">
              <a:lnSpc>
                <a:spcPct val="90000"/>
              </a:lnSpc>
              <a:spcBef>
                <a:spcPct val="0"/>
              </a:spcBef>
              <a:spcAft>
                <a:spcPct val="0"/>
              </a:spcAft>
              <a:defRPr sz="2600" b="1">
                <a:solidFill>
                  <a:schemeClr val="accent1"/>
                </a:solidFill>
                <a:latin typeface="Arial" charset="0"/>
              </a:defRPr>
            </a:lvl6pPr>
            <a:lvl7pPr marL="914186" algn="l" rtl="0" fontAlgn="base">
              <a:lnSpc>
                <a:spcPct val="90000"/>
              </a:lnSpc>
              <a:spcBef>
                <a:spcPct val="0"/>
              </a:spcBef>
              <a:spcAft>
                <a:spcPct val="0"/>
              </a:spcAft>
              <a:defRPr sz="2600" b="1">
                <a:solidFill>
                  <a:schemeClr val="accent1"/>
                </a:solidFill>
                <a:latin typeface="Arial" charset="0"/>
              </a:defRPr>
            </a:lvl7pPr>
            <a:lvl8pPr marL="1371279" algn="l" rtl="0" fontAlgn="base">
              <a:lnSpc>
                <a:spcPct val="90000"/>
              </a:lnSpc>
              <a:spcBef>
                <a:spcPct val="0"/>
              </a:spcBef>
              <a:spcAft>
                <a:spcPct val="0"/>
              </a:spcAft>
              <a:defRPr sz="2600" b="1">
                <a:solidFill>
                  <a:schemeClr val="accent1"/>
                </a:solidFill>
                <a:latin typeface="Arial" charset="0"/>
              </a:defRPr>
            </a:lvl8pPr>
            <a:lvl9pPr marL="1828373" algn="l" rtl="0" fontAlgn="base">
              <a:lnSpc>
                <a:spcPct val="90000"/>
              </a:lnSpc>
              <a:spcBef>
                <a:spcPct val="0"/>
              </a:spcBef>
              <a:spcAft>
                <a:spcPct val="0"/>
              </a:spcAft>
              <a:defRPr sz="2600" b="1">
                <a:solidFill>
                  <a:schemeClr val="accent1"/>
                </a:solidFill>
                <a:latin typeface="Arial" charset="0"/>
              </a:defRPr>
            </a:lvl9pPr>
          </a:lstStyle>
          <a:p>
            <a:pPr algn="ctr"/>
            <a:r>
              <a:rPr lang="en-US" dirty="0">
                <a:solidFill>
                  <a:srgbClr val="00B0F0"/>
                </a:solidFill>
                <a:latin typeface="Arial" panose="020B0604020202020204" pitchFamily="34" charset="0"/>
                <a:cs typeface="Arial" panose="020B0604020202020204" pitchFamily="34" charset="0"/>
              </a:rPr>
              <a:t>Scenarios – Single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815626071"/>
              </p:ext>
            </p:extLst>
          </p:nvPr>
        </p:nvGraphicFramePr>
        <p:xfrm>
          <a:off x="252413" y="652463"/>
          <a:ext cx="9048750" cy="5402262"/>
        </p:xfrm>
        <a:graphic>
          <a:graphicData uri="http://schemas.openxmlformats.org/presentationml/2006/ole">
            <mc:AlternateContent xmlns:mc="http://schemas.openxmlformats.org/markup-compatibility/2006">
              <mc:Choice xmlns:v="urn:schemas-microsoft-com:vml" Requires="v">
                <p:oleObj spid="_x0000_s4167" name="Worksheet" r:id="rId5" imgW="9048893" imgH="5553066" progId="Excel.Sheet.12">
                  <p:embed/>
                </p:oleObj>
              </mc:Choice>
              <mc:Fallback>
                <p:oleObj name="Worksheet" r:id="rId5" imgW="9048893" imgH="5553066" progId="Excel.Sheet.12">
                  <p:embed/>
                  <p:pic>
                    <p:nvPicPr>
                      <p:cNvPr id="0" name=""/>
                      <p:cNvPicPr/>
                      <p:nvPr/>
                    </p:nvPicPr>
                    <p:blipFill>
                      <a:blip r:embed="rId6"/>
                      <a:stretch>
                        <a:fillRect/>
                      </a:stretch>
                    </p:blipFill>
                    <p:spPr>
                      <a:xfrm>
                        <a:off x="252413" y="652463"/>
                        <a:ext cx="9048750" cy="540226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968735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42106" y="287338"/>
            <a:ext cx="8459788" cy="1181100"/>
          </a:xfrm>
        </p:spPr>
        <p:txBody>
          <a:bodyPr/>
          <a:lstStyle/>
          <a:p>
            <a:r>
              <a:rPr lang="en-US" altLang="en-US" dirty="0"/>
              <a:t> </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16</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sp>
        <p:nvSpPr>
          <p:cNvPr id="7" name="Title 1"/>
          <p:cNvSpPr txBox="1">
            <a:spLocks/>
          </p:cNvSpPr>
          <p:nvPr/>
        </p:nvSpPr>
        <p:spPr bwMode="auto">
          <a:xfrm>
            <a:off x="490536" y="1028474"/>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Arial" charset="0"/>
              </a:defRPr>
            </a:lvl2pPr>
            <a:lvl3pPr algn="l" rtl="0" eaLnBrk="0" fontAlgn="base" hangingPunct="0">
              <a:lnSpc>
                <a:spcPct val="90000"/>
              </a:lnSpc>
              <a:spcBef>
                <a:spcPct val="0"/>
              </a:spcBef>
              <a:spcAft>
                <a:spcPct val="0"/>
              </a:spcAft>
              <a:defRPr sz="2600" b="1">
                <a:solidFill>
                  <a:schemeClr val="accent1"/>
                </a:solidFill>
                <a:latin typeface="Arial" charset="0"/>
              </a:defRPr>
            </a:lvl3pPr>
            <a:lvl4pPr algn="l" rtl="0" eaLnBrk="0" fontAlgn="base" hangingPunct="0">
              <a:lnSpc>
                <a:spcPct val="90000"/>
              </a:lnSpc>
              <a:spcBef>
                <a:spcPct val="0"/>
              </a:spcBef>
              <a:spcAft>
                <a:spcPct val="0"/>
              </a:spcAft>
              <a:defRPr sz="2600" b="1">
                <a:solidFill>
                  <a:schemeClr val="accent1"/>
                </a:solidFill>
                <a:latin typeface="Arial" charset="0"/>
              </a:defRPr>
            </a:lvl4pPr>
            <a:lvl5pPr algn="l" rtl="0" eaLnBrk="0" fontAlgn="base" hangingPunct="0">
              <a:lnSpc>
                <a:spcPct val="90000"/>
              </a:lnSpc>
              <a:spcBef>
                <a:spcPct val="0"/>
              </a:spcBef>
              <a:spcAft>
                <a:spcPct val="0"/>
              </a:spcAft>
              <a:defRPr sz="2600" b="1">
                <a:solidFill>
                  <a:schemeClr val="accent1"/>
                </a:solidFill>
                <a:latin typeface="Arial" charset="0"/>
              </a:defRPr>
            </a:lvl5pPr>
            <a:lvl6pPr marL="457092" algn="l" rtl="0" fontAlgn="base">
              <a:lnSpc>
                <a:spcPct val="90000"/>
              </a:lnSpc>
              <a:spcBef>
                <a:spcPct val="0"/>
              </a:spcBef>
              <a:spcAft>
                <a:spcPct val="0"/>
              </a:spcAft>
              <a:defRPr sz="2600" b="1">
                <a:solidFill>
                  <a:schemeClr val="accent1"/>
                </a:solidFill>
                <a:latin typeface="Arial" charset="0"/>
              </a:defRPr>
            </a:lvl6pPr>
            <a:lvl7pPr marL="914186" algn="l" rtl="0" fontAlgn="base">
              <a:lnSpc>
                <a:spcPct val="90000"/>
              </a:lnSpc>
              <a:spcBef>
                <a:spcPct val="0"/>
              </a:spcBef>
              <a:spcAft>
                <a:spcPct val="0"/>
              </a:spcAft>
              <a:defRPr sz="2600" b="1">
                <a:solidFill>
                  <a:schemeClr val="accent1"/>
                </a:solidFill>
                <a:latin typeface="Arial" charset="0"/>
              </a:defRPr>
            </a:lvl7pPr>
            <a:lvl8pPr marL="1371279" algn="l" rtl="0" fontAlgn="base">
              <a:lnSpc>
                <a:spcPct val="90000"/>
              </a:lnSpc>
              <a:spcBef>
                <a:spcPct val="0"/>
              </a:spcBef>
              <a:spcAft>
                <a:spcPct val="0"/>
              </a:spcAft>
              <a:defRPr sz="2600" b="1">
                <a:solidFill>
                  <a:schemeClr val="accent1"/>
                </a:solidFill>
                <a:latin typeface="Arial" charset="0"/>
              </a:defRPr>
            </a:lvl8pPr>
            <a:lvl9pPr marL="1828373" algn="l" rtl="0" fontAlgn="base">
              <a:lnSpc>
                <a:spcPct val="90000"/>
              </a:lnSpc>
              <a:spcBef>
                <a:spcPct val="0"/>
              </a:spcBef>
              <a:spcAft>
                <a:spcPct val="0"/>
              </a:spcAft>
              <a:defRPr sz="2600" b="1">
                <a:solidFill>
                  <a:schemeClr val="accent1"/>
                </a:solidFill>
                <a:latin typeface="Arial" charset="0"/>
              </a:defRPr>
            </a:lvl9pPr>
          </a:lstStyle>
          <a:p>
            <a:pPr algn="ctr"/>
            <a:r>
              <a:rPr lang="en-US" dirty="0">
                <a:solidFill>
                  <a:srgbClr val="00B0F0"/>
                </a:solidFill>
                <a:latin typeface="Arial" panose="020B0604020202020204" pitchFamily="34" charset="0"/>
                <a:cs typeface="Arial" panose="020B0604020202020204" pitchFamily="34" charset="0"/>
              </a:rPr>
              <a:t>Scenarios – Family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485071629"/>
              </p:ext>
            </p:extLst>
          </p:nvPr>
        </p:nvGraphicFramePr>
        <p:xfrm>
          <a:off x="328613" y="1390650"/>
          <a:ext cx="9153525" cy="4410075"/>
        </p:xfrm>
        <a:graphic>
          <a:graphicData uri="http://schemas.openxmlformats.org/presentationml/2006/ole">
            <mc:AlternateContent xmlns:mc="http://schemas.openxmlformats.org/markup-compatibility/2006">
              <mc:Choice xmlns:v="urn:schemas-microsoft-com:vml" Requires="v">
                <p:oleObj spid="_x0000_s5190" name="Worksheet" r:id="rId5" imgW="9153628" imgH="4410021" progId="Excel.Sheet.12">
                  <p:embed/>
                </p:oleObj>
              </mc:Choice>
              <mc:Fallback>
                <p:oleObj name="Worksheet" r:id="rId5" imgW="9153628" imgH="4410021" progId="Excel.Sheet.12">
                  <p:embed/>
                  <p:pic>
                    <p:nvPicPr>
                      <p:cNvPr id="0" name=""/>
                      <p:cNvPicPr/>
                      <p:nvPr/>
                    </p:nvPicPr>
                    <p:blipFill>
                      <a:blip r:embed="rId6"/>
                      <a:stretch>
                        <a:fillRect/>
                      </a:stretch>
                    </p:blipFill>
                    <p:spPr>
                      <a:xfrm>
                        <a:off x="328613" y="1390650"/>
                        <a:ext cx="9153525" cy="44100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16294597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 </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17</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sp>
        <p:nvSpPr>
          <p:cNvPr id="7" name="Title 1"/>
          <p:cNvSpPr txBox="1">
            <a:spLocks/>
          </p:cNvSpPr>
          <p:nvPr/>
        </p:nvSpPr>
        <p:spPr bwMode="auto">
          <a:xfrm>
            <a:off x="457200" y="238125"/>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Arial" charset="0"/>
              </a:defRPr>
            </a:lvl2pPr>
            <a:lvl3pPr algn="l" rtl="0" eaLnBrk="0" fontAlgn="base" hangingPunct="0">
              <a:lnSpc>
                <a:spcPct val="90000"/>
              </a:lnSpc>
              <a:spcBef>
                <a:spcPct val="0"/>
              </a:spcBef>
              <a:spcAft>
                <a:spcPct val="0"/>
              </a:spcAft>
              <a:defRPr sz="2600" b="1">
                <a:solidFill>
                  <a:schemeClr val="accent1"/>
                </a:solidFill>
                <a:latin typeface="Arial" charset="0"/>
              </a:defRPr>
            </a:lvl3pPr>
            <a:lvl4pPr algn="l" rtl="0" eaLnBrk="0" fontAlgn="base" hangingPunct="0">
              <a:lnSpc>
                <a:spcPct val="90000"/>
              </a:lnSpc>
              <a:spcBef>
                <a:spcPct val="0"/>
              </a:spcBef>
              <a:spcAft>
                <a:spcPct val="0"/>
              </a:spcAft>
              <a:defRPr sz="2600" b="1">
                <a:solidFill>
                  <a:schemeClr val="accent1"/>
                </a:solidFill>
                <a:latin typeface="Arial" charset="0"/>
              </a:defRPr>
            </a:lvl4pPr>
            <a:lvl5pPr algn="l" rtl="0" eaLnBrk="0" fontAlgn="base" hangingPunct="0">
              <a:lnSpc>
                <a:spcPct val="90000"/>
              </a:lnSpc>
              <a:spcBef>
                <a:spcPct val="0"/>
              </a:spcBef>
              <a:spcAft>
                <a:spcPct val="0"/>
              </a:spcAft>
              <a:defRPr sz="2600" b="1">
                <a:solidFill>
                  <a:schemeClr val="accent1"/>
                </a:solidFill>
                <a:latin typeface="Arial" charset="0"/>
              </a:defRPr>
            </a:lvl5pPr>
            <a:lvl6pPr marL="457092" algn="l" rtl="0" fontAlgn="base">
              <a:lnSpc>
                <a:spcPct val="90000"/>
              </a:lnSpc>
              <a:spcBef>
                <a:spcPct val="0"/>
              </a:spcBef>
              <a:spcAft>
                <a:spcPct val="0"/>
              </a:spcAft>
              <a:defRPr sz="2600" b="1">
                <a:solidFill>
                  <a:schemeClr val="accent1"/>
                </a:solidFill>
                <a:latin typeface="Arial" charset="0"/>
              </a:defRPr>
            </a:lvl6pPr>
            <a:lvl7pPr marL="914186" algn="l" rtl="0" fontAlgn="base">
              <a:lnSpc>
                <a:spcPct val="90000"/>
              </a:lnSpc>
              <a:spcBef>
                <a:spcPct val="0"/>
              </a:spcBef>
              <a:spcAft>
                <a:spcPct val="0"/>
              </a:spcAft>
              <a:defRPr sz="2600" b="1">
                <a:solidFill>
                  <a:schemeClr val="accent1"/>
                </a:solidFill>
                <a:latin typeface="Arial" charset="0"/>
              </a:defRPr>
            </a:lvl7pPr>
            <a:lvl8pPr marL="1371279" algn="l" rtl="0" fontAlgn="base">
              <a:lnSpc>
                <a:spcPct val="90000"/>
              </a:lnSpc>
              <a:spcBef>
                <a:spcPct val="0"/>
              </a:spcBef>
              <a:spcAft>
                <a:spcPct val="0"/>
              </a:spcAft>
              <a:defRPr sz="2600" b="1">
                <a:solidFill>
                  <a:schemeClr val="accent1"/>
                </a:solidFill>
                <a:latin typeface="Arial" charset="0"/>
              </a:defRPr>
            </a:lvl8pPr>
            <a:lvl9pPr marL="1828373" algn="l" rtl="0" fontAlgn="base">
              <a:lnSpc>
                <a:spcPct val="90000"/>
              </a:lnSpc>
              <a:spcBef>
                <a:spcPct val="0"/>
              </a:spcBef>
              <a:spcAft>
                <a:spcPct val="0"/>
              </a:spcAft>
              <a:defRPr sz="2600" b="1">
                <a:solidFill>
                  <a:schemeClr val="accent1"/>
                </a:solidFill>
                <a:latin typeface="Arial" charset="0"/>
              </a:defRPr>
            </a:lvl9pPr>
          </a:lstStyle>
          <a:p>
            <a:pPr algn="ctr"/>
            <a:r>
              <a:rPr lang="en-US" dirty="0">
                <a:solidFill>
                  <a:srgbClr val="00B0F0"/>
                </a:solidFill>
                <a:latin typeface="Arial" panose="020B0604020202020204" pitchFamily="34" charset="0"/>
                <a:cs typeface="Arial" panose="020B0604020202020204" pitchFamily="34" charset="0"/>
              </a:rPr>
              <a:t>Scenarios – Family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4134272023"/>
              </p:ext>
            </p:extLst>
          </p:nvPr>
        </p:nvGraphicFramePr>
        <p:xfrm>
          <a:off x="104775" y="685800"/>
          <a:ext cx="8934450" cy="5367338"/>
        </p:xfrm>
        <a:graphic>
          <a:graphicData uri="http://schemas.openxmlformats.org/presentationml/2006/ole">
            <mc:AlternateContent xmlns:mc="http://schemas.openxmlformats.org/markup-compatibility/2006">
              <mc:Choice xmlns:v="urn:schemas-microsoft-com:vml" Requires="v">
                <p:oleObj spid="_x0000_s3147" name="Worksheet" r:id="rId5" imgW="8934442" imgH="5553066" progId="Excel.Sheet.12">
                  <p:embed/>
                </p:oleObj>
              </mc:Choice>
              <mc:Fallback>
                <p:oleObj name="Worksheet" r:id="rId5" imgW="8934442" imgH="5553066" progId="Excel.Sheet.12">
                  <p:embed/>
                  <p:pic>
                    <p:nvPicPr>
                      <p:cNvPr id="0" name=""/>
                      <p:cNvPicPr/>
                      <p:nvPr/>
                    </p:nvPicPr>
                    <p:blipFill>
                      <a:blip r:embed="rId6"/>
                      <a:stretch>
                        <a:fillRect/>
                      </a:stretch>
                    </p:blipFill>
                    <p:spPr>
                      <a:xfrm>
                        <a:off x="104775" y="685800"/>
                        <a:ext cx="8934450" cy="53673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41501884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 </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18</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sp>
        <p:nvSpPr>
          <p:cNvPr id="7" name="Title 1"/>
          <p:cNvSpPr txBox="1">
            <a:spLocks/>
          </p:cNvSpPr>
          <p:nvPr/>
        </p:nvSpPr>
        <p:spPr bwMode="auto">
          <a:xfrm>
            <a:off x="457200" y="238125"/>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Arial" charset="0"/>
              </a:defRPr>
            </a:lvl2pPr>
            <a:lvl3pPr algn="l" rtl="0" eaLnBrk="0" fontAlgn="base" hangingPunct="0">
              <a:lnSpc>
                <a:spcPct val="90000"/>
              </a:lnSpc>
              <a:spcBef>
                <a:spcPct val="0"/>
              </a:spcBef>
              <a:spcAft>
                <a:spcPct val="0"/>
              </a:spcAft>
              <a:defRPr sz="2600" b="1">
                <a:solidFill>
                  <a:schemeClr val="accent1"/>
                </a:solidFill>
                <a:latin typeface="Arial" charset="0"/>
              </a:defRPr>
            </a:lvl3pPr>
            <a:lvl4pPr algn="l" rtl="0" eaLnBrk="0" fontAlgn="base" hangingPunct="0">
              <a:lnSpc>
                <a:spcPct val="90000"/>
              </a:lnSpc>
              <a:spcBef>
                <a:spcPct val="0"/>
              </a:spcBef>
              <a:spcAft>
                <a:spcPct val="0"/>
              </a:spcAft>
              <a:defRPr sz="2600" b="1">
                <a:solidFill>
                  <a:schemeClr val="accent1"/>
                </a:solidFill>
                <a:latin typeface="Arial" charset="0"/>
              </a:defRPr>
            </a:lvl4pPr>
            <a:lvl5pPr algn="l" rtl="0" eaLnBrk="0" fontAlgn="base" hangingPunct="0">
              <a:lnSpc>
                <a:spcPct val="90000"/>
              </a:lnSpc>
              <a:spcBef>
                <a:spcPct val="0"/>
              </a:spcBef>
              <a:spcAft>
                <a:spcPct val="0"/>
              </a:spcAft>
              <a:defRPr sz="2600" b="1">
                <a:solidFill>
                  <a:schemeClr val="accent1"/>
                </a:solidFill>
                <a:latin typeface="Arial" charset="0"/>
              </a:defRPr>
            </a:lvl5pPr>
            <a:lvl6pPr marL="457092" algn="l" rtl="0" fontAlgn="base">
              <a:lnSpc>
                <a:spcPct val="90000"/>
              </a:lnSpc>
              <a:spcBef>
                <a:spcPct val="0"/>
              </a:spcBef>
              <a:spcAft>
                <a:spcPct val="0"/>
              </a:spcAft>
              <a:defRPr sz="2600" b="1">
                <a:solidFill>
                  <a:schemeClr val="accent1"/>
                </a:solidFill>
                <a:latin typeface="Arial" charset="0"/>
              </a:defRPr>
            </a:lvl6pPr>
            <a:lvl7pPr marL="914186" algn="l" rtl="0" fontAlgn="base">
              <a:lnSpc>
                <a:spcPct val="90000"/>
              </a:lnSpc>
              <a:spcBef>
                <a:spcPct val="0"/>
              </a:spcBef>
              <a:spcAft>
                <a:spcPct val="0"/>
              </a:spcAft>
              <a:defRPr sz="2600" b="1">
                <a:solidFill>
                  <a:schemeClr val="accent1"/>
                </a:solidFill>
                <a:latin typeface="Arial" charset="0"/>
              </a:defRPr>
            </a:lvl7pPr>
            <a:lvl8pPr marL="1371279" algn="l" rtl="0" fontAlgn="base">
              <a:lnSpc>
                <a:spcPct val="90000"/>
              </a:lnSpc>
              <a:spcBef>
                <a:spcPct val="0"/>
              </a:spcBef>
              <a:spcAft>
                <a:spcPct val="0"/>
              </a:spcAft>
              <a:defRPr sz="2600" b="1">
                <a:solidFill>
                  <a:schemeClr val="accent1"/>
                </a:solidFill>
                <a:latin typeface="Arial" charset="0"/>
              </a:defRPr>
            </a:lvl8pPr>
            <a:lvl9pPr marL="1828373" algn="l" rtl="0" fontAlgn="base">
              <a:lnSpc>
                <a:spcPct val="90000"/>
              </a:lnSpc>
              <a:spcBef>
                <a:spcPct val="0"/>
              </a:spcBef>
              <a:spcAft>
                <a:spcPct val="0"/>
              </a:spcAft>
              <a:defRPr sz="2600" b="1">
                <a:solidFill>
                  <a:schemeClr val="accent1"/>
                </a:solidFill>
                <a:latin typeface="Arial" charset="0"/>
              </a:defRPr>
            </a:lvl9pPr>
          </a:lstStyle>
          <a:p>
            <a:pPr algn="ctr"/>
            <a:r>
              <a:rPr lang="en-US" dirty="0">
                <a:solidFill>
                  <a:srgbClr val="00B0F0"/>
                </a:solidFill>
                <a:latin typeface="Arial" panose="020B0604020202020204" pitchFamily="34" charset="0"/>
                <a:cs typeface="Arial" panose="020B0604020202020204" pitchFamily="34" charset="0"/>
              </a:rPr>
              <a:t>Scenarios – Worksheet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809098708"/>
              </p:ext>
            </p:extLst>
          </p:nvPr>
        </p:nvGraphicFramePr>
        <p:xfrm>
          <a:off x="172882" y="914400"/>
          <a:ext cx="8798236" cy="5029201"/>
        </p:xfrm>
        <a:graphic>
          <a:graphicData uri="http://schemas.openxmlformats.org/presentationml/2006/ole">
            <mc:AlternateContent xmlns:mc="http://schemas.openxmlformats.org/markup-compatibility/2006">
              <mc:Choice xmlns:v="urn:schemas-microsoft-com:vml" Requires="v">
                <p:oleObj spid="_x0000_s7178" name="Worksheet" r:id="rId5" imgW="10096629" imgH="5772074" progId="Excel.Sheet.12">
                  <p:embed/>
                </p:oleObj>
              </mc:Choice>
              <mc:Fallback>
                <p:oleObj name="Worksheet" r:id="rId5" imgW="10096629" imgH="5772074" progId="Excel.Sheet.12">
                  <p:embed/>
                  <p:pic>
                    <p:nvPicPr>
                      <p:cNvPr id="0" name=""/>
                      <p:cNvPicPr/>
                      <p:nvPr/>
                    </p:nvPicPr>
                    <p:blipFill>
                      <a:blip r:embed="rId6"/>
                      <a:stretch>
                        <a:fillRect/>
                      </a:stretch>
                    </p:blipFill>
                    <p:spPr>
                      <a:xfrm>
                        <a:off x="172882" y="914400"/>
                        <a:ext cx="8798236" cy="5029201"/>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8909120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 </a:t>
            </a:r>
          </a:p>
        </p:txBody>
      </p:sp>
      <p:sp>
        <p:nvSpPr>
          <p:cNvPr id="77827" name="Content Placeholder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r>
              <a:rPr lang="en-US" altLang="en-US" dirty="0"/>
              <a:t> </a:t>
            </a:r>
            <a:r>
              <a:rPr lang="en-US" altLang="en-US" sz="7200" dirty="0"/>
              <a:t>Questions?</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19</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Tree>
    <p:custDataLst>
      <p:tags r:id="rId1"/>
    </p:custDataLst>
    <p:extLst>
      <p:ext uri="{BB962C8B-B14F-4D97-AF65-F5344CB8AC3E}">
        <p14:creationId xmlns:p14="http://schemas.microsoft.com/office/powerpoint/2010/main" val="113536564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bkg.png"/>
          <p:cNvPicPr>
            <a:picLocks noChangeAspect="1"/>
          </p:cNvPicPr>
          <p:nvPr/>
        </p:nvPicPr>
        <p:blipFill rotWithShape="1">
          <a:blip r:embed="rId3" cstate="print">
            <a:extLst>
              <a:ext uri="{28A0092B-C50C-407E-A947-70E740481C1C}">
                <a14:useLocalDpi xmlns:a14="http://schemas.microsoft.com/office/drawing/2010/main" val="0"/>
              </a:ext>
            </a:extLst>
          </a:blip>
          <a:srcRect l="58738"/>
          <a:stretch/>
        </p:blipFill>
        <p:spPr>
          <a:xfrm>
            <a:off x="5370512" y="0"/>
            <a:ext cx="3772573" cy="6858000"/>
          </a:xfrm>
          <a:prstGeom prst="rect">
            <a:avLst/>
          </a:prstGeom>
        </p:spPr>
      </p:pic>
      <p:sp>
        <p:nvSpPr>
          <p:cNvPr id="4" name="Text Placeholder 2"/>
          <p:cNvSpPr txBox="1">
            <a:spLocks/>
          </p:cNvSpPr>
          <p:nvPr/>
        </p:nvSpPr>
        <p:spPr>
          <a:xfrm>
            <a:off x="384113" y="-66614"/>
            <a:ext cx="5659890" cy="1152072"/>
          </a:xfrm>
          <a:prstGeom prst="rect">
            <a:avLst/>
          </a:prstGeom>
        </p:spPr>
        <p:txBody>
          <a:bodyPr vert="horz" lIns="91440" tIns="45720" rIns="91440" bIns="45720" rtlCol="0"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5000" b="1" spc="-150" dirty="0">
                <a:solidFill>
                  <a:srgbClr val="003399"/>
                </a:solidFill>
                <a:latin typeface="Arial"/>
                <a:cs typeface="Arial"/>
              </a:rPr>
              <a:t>Agenda</a:t>
            </a:r>
          </a:p>
        </p:txBody>
      </p:sp>
      <p:sp>
        <p:nvSpPr>
          <p:cNvPr id="5" name="Content Placeholder 5"/>
          <p:cNvSpPr>
            <a:spLocks noGrp="1"/>
          </p:cNvSpPr>
          <p:nvPr>
            <p:ph idx="1"/>
          </p:nvPr>
        </p:nvSpPr>
        <p:spPr>
          <a:xfrm>
            <a:off x="851298" y="1072433"/>
            <a:ext cx="4346239" cy="5923848"/>
          </a:xfrm>
        </p:spPr>
        <p:txBody>
          <a:bodyPr/>
          <a:lstStyle/>
          <a:p>
            <a:pPr marL="0" indent="0">
              <a:spcBef>
                <a:spcPts val="0"/>
              </a:spcBef>
              <a:buClr>
                <a:srgbClr val="7A8B97"/>
              </a:buClr>
              <a:buSzPct val="135000"/>
              <a:buNone/>
            </a:pPr>
            <a:endParaRPr lang="en-US" sz="2100" dirty="0">
              <a:solidFill>
                <a:srgbClr val="003399"/>
              </a:solidFill>
              <a:latin typeface="Arial"/>
              <a:cs typeface="Arial"/>
            </a:endParaRPr>
          </a:p>
          <a:p>
            <a:pPr marL="0" indent="0">
              <a:spcBef>
                <a:spcPts val="0"/>
              </a:spcBef>
              <a:buClr>
                <a:srgbClr val="7A8B97"/>
              </a:buClr>
              <a:buSzPct val="135000"/>
              <a:buNone/>
            </a:pPr>
            <a:r>
              <a:rPr lang="en-US" sz="2100" dirty="0">
                <a:solidFill>
                  <a:srgbClr val="003399"/>
                </a:solidFill>
                <a:latin typeface="Arial"/>
                <a:cs typeface="Arial"/>
              </a:rPr>
              <a:t>Introductions</a:t>
            </a:r>
          </a:p>
          <a:p>
            <a:pPr marL="0" indent="0">
              <a:spcBef>
                <a:spcPts val="0"/>
              </a:spcBef>
              <a:buClr>
                <a:srgbClr val="7A8B97"/>
              </a:buClr>
              <a:buSzPct val="135000"/>
              <a:buNone/>
            </a:pPr>
            <a:endParaRPr lang="en-US" sz="2100" dirty="0">
              <a:solidFill>
                <a:srgbClr val="003399"/>
              </a:solidFill>
              <a:latin typeface="Arial"/>
              <a:cs typeface="Arial"/>
            </a:endParaRPr>
          </a:p>
          <a:p>
            <a:pPr marL="0" indent="0">
              <a:spcBef>
                <a:spcPts val="0"/>
              </a:spcBef>
              <a:buClr>
                <a:srgbClr val="7A8B97"/>
              </a:buClr>
              <a:buSzPct val="135000"/>
              <a:buNone/>
            </a:pPr>
            <a:r>
              <a:rPr lang="en-US" sz="2100" dirty="0">
                <a:solidFill>
                  <a:srgbClr val="003399"/>
                </a:solidFill>
                <a:latin typeface="Arial"/>
                <a:cs typeface="Arial"/>
              </a:rPr>
              <a:t>Key Concepts and Definitions</a:t>
            </a:r>
          </a:p>
          <a:p>
            <a:pPr marL="0" indent="0">
              <a:lnSpc>
                <a:spcPct val="120000"/>
              </a:lnSpc>
              <a:spcBef>
                <a:spcPts val="0"/>
              </a:spcBef>
              <a:buClr>
                <a:srgbClr val="7A8B97"/>
              </a:buClr>
              <a:buSzPct val="135000"/>
              <a:buNone/>
            </a:pPr>
            <a:endParaRPr lang="en-US" sz="2100" dirty="0">
              <a:solidFill>
                <a:srgbClr val="003399"/>
              </a:solidFill>
              <a:latin typeface="Arial"/>
              <a:cs typeface="Arial"/>
            </a:endParaRPr>
          </a:p>
          <a:p>
            <a:pPr marL="0" indent="0">
              <a:lnSpc>
                <a:spcPct val="90000"/>
              </a:lnSpc>
              <a:spcBef>
                <a:spcPts val="0"/>
              </a:spcBef>
              <a:buClr>
                <a:srgbClr val="7A8B97"/>
              </a:buClr>
              <a:buSzPct val="135000"/>
              <a:buNone/>
            </a:pPr>
            <a:r>
              <a:rPr lang="en-US" sz="2100" dirty="0">
                <a:solidFill>
                  <a:srgbClr val="003399"/>
                </a:solidFill>
                <a:latin typeface="Arial"/>
                <a:cs typeface="Arial"/>
              </a:rPr>
              <a:t>Contribute, Spend, Save &amp; Grow!</a:t>
            </a:r>
          </a:p>
          <a:p>
            <a:pPr marL="0" indent="0">
              <a:lnSpc>
                <a:spcPct val="120000"/>
              </a:lnSpc>
              <a:spcBef>
                <a:spcPts val="0"/>
              </a:spcBef>
              <a:buClr>
                <a:srgbClr val="7A8B97"/>
              </a:buClr>
              <a:buSzPct val="135000"/>
              <a:buNone/>
            </a:pPr>
            <a:endParaRPr lang="en-US" sz="2100" dirty="0">
              <a:solidFill>
                <a:srgbClr val="003399"/>
              </a:solidFill>
              <a:latin typeface="Arial"/>
              <a:cs typeface="Arial"/>
            </a:endParaRPr>
          </a:p>
          <a:p>
            <a:pPr marL="0" indent="0">
              <a:lnSpc>
                <a:spcPct val="120000"/>
              </a:lnSpc>
              <a:spcBef>
                <a:spcPts val="0"/>
              </a:spcBef>
              <a:buClr>
                <a:srgbClr val="7A8B97"/>
              </a:buClr>
              <a:buSzPct val="135000"/>
              <a:buNone/>
            </a:pPr>
            <a:r>
              <a:rPr lang="en-US" sz="2100" dirty="0">
                <a:solidFill>
                  <a:srgbClr val="003399"/>
                </a:solidFill>
                <a:latin typeface="Arial"/>
                <a:cs typeface="Arial"/>
              </a:rPr>
              <a:t>Comparison to Current Plans</a:t>
            </a:r>
          </a:p>
          <a:p>
            <a:pPr marL="0" indent="0">
              <a:lnSpc>
                <a:spcPct val="120000"/>
              </a:lnSpc>
              <a:spcBef>
                <a:spcPts val="0"/>
              </a:spcBef>
              <a:buClr>
                <a:srgbClr val="7A8B97"/>
              </a:buClr>
              <a:buSzPct val="135000"/>
              <a:buNone/>
            </a:pPr>
            <a:endParaRPr lang="en-US" sz="2100" dirty="0">
              <a:solidFill>
                <a:srgbClr val="003399"/>
              </a:solidFill>
              <a:latin typeface="Arial"/>
              <a:cs typeface="Arial"/>
            </a:endParaRPr>
          </a:p>
          <a:p>
            <a:pPr marL="0" indent="0">
              <a:lnSpc>
                <a:spcPct val="120000"/>
              </a:lnSpc>
              <a:spcBef>
                <a:spcPts val="0"/>
              </a:spcBef>
              <a:buClr>
                <a:srgbClr val="7A8B97"/>
              </a:buClr>
              <a:buSzPct val="135000"/>
              <a:buNone/>
            </a:pPr>
            <a:r>
              <a:rPr lang="en-US" sz="2100" dirty="0">
                <a:solidFill>
                  <a:srgbClr val="003399"/>
                </a:solidFill>
                <a:latin typeface="Arial"/>
                <a:cs typeface="Arial"/>
              </a:rPr>
              <a:t>Scenarios</a:t>
            </a:r>
          </a:p>
          <a:p>
            <a:pPr marL="0" indent="0">
              <a:lnSpc>
                <a:spcPct val="120000"/>
              </a:lnSpc>
              <a:spcBef>
                <a:spcPts val="0"/>
              </a:spcBef>
              <a:buClr>
                <a:srgbClr val="7A8B97"/>
              </a:buClr>
              <a:buSzPct val="135000"/>
              <a:buNone/>
            </a:pPr>
            <a:endParaRPr lang="en-US" sz="2100" dirty="0">
              <a:solidFill>
                <a:srgbClr val="003399"/>
              </a:solidFill>
              <a:latin typeface="Arial"/>
              <a:cs typeface="Arial"/>
            </a:endParaRPr>
          </a:p>
          <a:p>
            <a:pPr marL="0" indent="0">
              <a:lnSpc>
                <a:spcPct val="120000"/>
              </a:lnSpc>
              <a:spcBef>
                <a:spcPts val="0"/>
              </a:spcBef>
              <a:buClr>
                <a:srgbClr val="7A8B97"/>
              </a:buClr>
              <a:buSzPct val="135000"/>
              <a:buNone/>
            </a:pPr>
            <a:r>
              <a:rPr lang="en-US" sz="2100" dirty="0">
                <a:solidFill>
                  <a:srgbClr val="003399"/>
                </a:solidFill>
                <a:latin typeface="Arial"/>
                <a:cs typeface="Arial"/>
              </a:rPr>
              <a:t>Q&amp;A</a:t>
            </a:r>
          </a:p>
          <a:p>
            <a:endParaRPr lang="en-US" dirty="0">
              <a:solidFill>
                <a:srgbClr val="003399"/>
              </a:solidFill>
            </a:endParaRPr>
          </a:p>
        </p:txBody>
      </p:sp>
      <p:sp>
        <p:nvSpPr>
          <p:cNvPr id="19" name="Oval 18"/>
          <p:cNvSpPr/>
          <p:nvPr/>
        </p:nvSpPr>
        <p:spPr>
          <a:xfrm>
            <a:off x="188203" y="1983040"/>
            <a:ext cx="604532" cy="604532"/>
          </a:xfrm>
          <a:prstGeom prst="ellipse">
            <a:avLst/>
          </a:prstGeom>
          <a:solidFill>
            <a:srgbClr val="E0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171320" y="2120586"/>
            <a:ext cx="184666" cy="369332"/>
          </a:xfrm>
          <a:prstGeom prst="rect">
            <a:avLst/>
          </a:prstGeom>
          <a:noFill/>
        </p:spPr>
        <p:txBody>
          <a:bodyPr wrap="none" rtlCol="0">
            <a:spAutoFit/>
          </a:bodyPr>
          <a:lstStyle/>
          <a:p>
            <a:endParaRPr lang="en-US" dirty="0"/>
          </a:p>
        </p:txBody>
      </p:sp>
      <p:sp>
        <p:nvSpPr>
          <p:cNvPr id="25" name="TextBox 24"/>
          <p:cNvSpPr txBox="1"/>
          <p:nvPr/>
        </p:nvSpPr>
        <p:spPr>
          <a:xfrm>
            <a:off x="271426" y="1892014"/>
            <a:ext cx="298830" cy="707886"/>
          </a:xfrm>
          <a:prstGeom prst="rect">
            <a:avLst/>
          </a:prstGeom>
          <a:noFill/>
        </p:spPr>
        <p:txBody>
          <a:bodyPr wrap="square" rtlCol="0">
            <a:spAutoFit/>
          </a:bodyPr>
          <a:lstStyle/>
          <a:p>
            <a:r>
              <a:rPr lang="en-US" sz="4000" b="1" dirty="0">
                <a:solidFill>
                  <a:srgbClr val="0071A9">
                    <a:alpha val="50000"/>
                  </a:srgbClr>
                </a:solidFill>
                <a:latin typeface="Arial"/>
                <a:cs typeface="Arial"/>
              </a:rPr>
              <a:t>2</a:t>
            </a:r>
          </a:p>
        </p:txBody>
      </p:sp>
      <p:sp>
        <p:nvSpPr>
          <p:cNvPr id="26" name="Oval 25"/>
          <p:cNvSpPr/>
          <p:nvPr/>
        </p:nvSpPr>
        <p:spPr>
          <a:xfrm>
            <a:off x="188203" y="1198896"/>
            <a:ext cx="604532" cy="604532"/>
          </a:xfrm>
          <a:prstGeom prst="ellipse">
            <a:avLst/>
          </a:prstGeom>
          <a:solidFill>
            <a:srgbClr val="E0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259096" y="1107870"/>
            <a:ext cx="298830" cy="707886"/>
          </a:xfrm>
          <a:prstGeom prst="rect">
            <a:avLst/>
          </a:prstGeom>
          <a:noFill/>
        </p:spPr>
        <p:txBody>
          <a:bodyPr wrap="square" rtlCol="0">
            <a:spAutoFit/>
          </a:bodyPr>
          <a:lstStyle/>
          <a:p>
            <a:r>
              <a:rPr lang="en-US" sz="4000" b="1" dirty="0">
                <a:solidFill>
                  <a:srgbClr val="0071A9">
                    <a:alpha val="50000"/>
                  </a:srgbClr>
                </a:solidFill>
                <a:latin typeface="Arial"/>
                <a:cs typeface="Arial"/>
              </a:rPr>
              <a:t>1</a:t>
            </a:r>
          </a:p>
        </p:txBody>
      </p:sp>
      <p:sp>
        <p:nvSpPr>
          <p:cNvPr id="28" name="Oval 27"/>
          <p:cNvSpPr/>
          <p:nvPr/>
        </p:nvSpPr>
        <p:spPr>
          <a:xfrm>
            <a:off x="188203" y="2759766"/>
            <a:ext cx="604532" cy="604532"/>
          </a:xfrm>
          <a:prstGeom prst="ellipse">
            <a:avLst/>
          </a:prstGeom>
          <a:solidFill>
            <a:srgbClr val="E0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271426" y="2681069"/>
            <a:ext cx="298830" cy="707886"/>
          </a:xfrm>
          <a:prstGeom prst="rect">
            <a:avLst/>
          </a:prstGeom>
          <a:noFill/>
        </p:spPr>
        <p:txBody>
          <a:bodyPr wrap="square" rtlCol="0">
            <a:spAutoFit/>
          </a:bodyPr>
          <a:lstStyle/>
          <a:p>
            <a:r>
              <a:rPr lang="en-US" sz="4000" b="1" dirty="0">
                <a:solidFill>
                  <a:srgbClr val="0071A9">
                    <a:alpha val="50000"/>
                  </a:srgbClr>
                </a:solidFill>
                <a:latin typeface="Arial"/>
                <a:cs typeface="Arial"/>
              </a:rPr>
              <a:t>3</a:t>
            </a:r>
          </a:p>
        </p:txBody>
      </p:sp>
      <p:sp>
        <p:nvSpPr>
          <p:cNvPr id="30" name="Oval 29"/>
          <p:cNvSpPr/>
          <p:nvPr/>
        </p:nvSpPr>
        <p:spPr>
          <a:xfrm>
            <a:off x="188203" y="3511834"/>
            <a:ext cx="604532" cy="604532"/>
          </a:xfrm>
          <a:prstGeom prst="ellipse">
            <a:avLst/>
          </a:prstGeom>
          <a:solidFill>
            <a:srgbClr val="E0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246766" y="3433137"/>
            <a:ext cx="298830" cy="707886"/>
          </a:xfrm>
          <a:prstGeom prst="rect">
            <a:avLst/>
          </a:prstGeom>
          <a:noFill/>
        </p:spPr>
        <p:txBody>
          <a:bodyPr wrap="square" rtlCol="0">
            <a:spAutoFit/>
          </a:bodyPr>
          <a:lstStyle/>
          <a:p>
            <a:r>
              <a:rPr lang="en-US" sz="4000" b="1" dirty="0">
                <a:solidFill>
                  <a:srgbClr val="0071A9">
                    <a:alpha val="50000"/>
                  </a:srgbClr>
                </a:solidFill>
                <a:latin typeface="Arial"/>
                <a:cs typeface="Arial"/>
              </a:rPr>
              <a:t>4</a:t>
            </a:r>
          </a:p>
        </p:txBody>
      </p:sp>
      <p:sp>
        <p:nvSpPr>
          <p:cNvPr id="32" name="Oval 31"/>
          <p:cNvSpPr/>
          <p:nvPr/>
        </p:nvSpPr>
        <p:spPr>
          <a:xfrm>
            <a:off x="188203" y="4288561"/>
            <a:ext cx="604532" cy="604532"/>
          </a:xfrm>
          <a:prstGeom prst="ellipse">
            <a:avLst/>
          </a:prstGeom>
          <a:solidFill>
            <a:srgbClr val="E0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265257" y="4222194"/>
            <a:ext cx="298830" cy="707886"/>
          </a:xfrm>
          <a:prstGeom prst="rect">
            <a:avLst/>
          </a:prstGeom>
          <a:noFill/>
        </p:spPr>
        <p:txBody>
          <a:bodyPr wrap="square" rtlCol="0">
            <a:spAutoFit/>
          </a:bodyPr>
          <a:lstStyle/>
          <a:p>
            <a:r>
              <a:rPr lang="en-US" sz="4000" b="1" dirty="0">
                <a:solidFill>
                  <a:srgbClr val="0071A9">
                    <a:alpha val="50000"/>
                  </a:srgbClr>
                </a:solidFill>
                <a:latin typeface="Arial"/>
                <a:cs typeface="Arial"/>
              </a:rPr>
              <a:t>5</a:t>
            </a:r>
          </a:p>
        </p:txBody>
      </p:sp>
      <p:pic>
        <p:nvPicPr>
          <p:cNvPr id="39" name="Picture 38" descr="clipboard.png"/>
          <p:cNvPicPr>
            <a:picLocks noChangeAspect="1"/>
          </p:cNvPicPr>
          <p:nvPr/>
        </p:nvPicPr>
        <p:blipFill rotWithShape="1">
          <a:blip r:embed="rId4" cstate="print">
            <a:extLst>
              <a:ext uri="{28A0092B-C50C-407E-A947-70E740481C1C}">
                <a14:useLocalDpi xmlns:a14="http://schemas.microsoft.com/office/drawing/2010/main" val="0"/>
              </a:ext>
            </a:extLst>
          </a:blip>
          <a:srcRect l="26161" r="17066" b="2145"/>
          <a:stretch/>
        </p:blipFill>
        <p:spPr>
          <a:xfrm rot="353935">
            <a:off x="4971742" y="704626"/>
            <a:ext cx="3950082" cy="5106854"/>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
        <p:nvSpPr>
          <p:cNvPr id="18" name="Oval 17"/>
          <p:cNvSpPr/>
          <p:nvPr/>
        </p:nvSpPr>
        <p:spPr>
          <a:xfrm>
            <a:off x="188203" y="5016707"/>
            <a:ext cx="604532" cy="604532"/>
          </a:xfrm>
          <a:prstGeom prst="ellipse">
            <a:avLst/>
          </a:prstGeom>
          <a:solidFill>
            <a:srgbClr val="E0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256367" y="4959460"/>
            <a:ext cx="298830" cy="707886"/>
          </a:xfrm>
          <a:prstGeom prst="rect">
            <a:avLst/>
          </a:prstGeom>
          <a:noFill/>
        </p:spPr>
        <p:txBody>
          <a:bodyPr wrap="square" rtlCol="0">
            <a:spAutoFit/>
          </a:bodyPr>
          <a:lstStyle/>
          <a:p>
            <a:r>
              <a:rPr lang="en-US" sz="4000" b="1" dirty="0">
                <a:solidFill>
                  <a:srgbClr val="0071A9">
                    <a:alpha val="50000"/>
                  </a:srgbClr>
                </a:solidFill>
                <a:latin typeface="Arial"/>
                <a:cs typeface="Arial"/>
              </a:rPr>
              <a:t>6</a:t>
            </a:r>
          </a:p>
        </p:txBody>
      </p:sp>
    </p:spTree>
    <p:extLst>
      <p:ext uri="{BB962C8B-B14F-4D97-AF65-F5344CB8AC3E}">
        <p14:creationId xmlns:p14="http://schemas.microsoft.com/office/powerpoint/2010/main" val="382205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 </a:t>
            </a:r>
          </a:p>
        </p:txBody>
      </p:sp>
      <p:sp>
        <p:nvSpPr>
          <p:cNvPr id="77827" name="Content Placeholder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r>
              <a:rPr lang="en-US" altLang="en-US" dirty="0"/>
              <a:t> </a:t>
            </a:r>
            <a:r>
              <a:rPr lang="en-US" altLang="en-US" sz="7200" dirty="0"/>
              <a:t>THANK YOU!</a:t>
            </a:r>
          </a:p>
        </p:txBody>
      </p:sp>
      <p:sp>
        <p:nvSpPr>
          <p:cNvPr id="4" name="Slide Number Placeholder 3"/>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C39D38-9DBF-43BA-AE74-D1CA737B8CF3}" type="slidenum">
              <a:rPr lang="en-US" altLang="en-US">
                <a:solidFill>
                  <a:srgbClr val="333333"/>
                </a:solidFill>
              </a:rPr>
              <a:pPr/>
              <a:t>20</a:t>
            </a:fld>
            <a:endParaRPr lang="en-US" altLang="en-US" dirty="0">
              <a:solidFill>
                <a:srgbClr val="333333"/>
              </a:solidFill>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333333"/>
                </a:solidFill>
                <a:latin typeface="Arial Narrow" pitchFamily="34"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Tree>
    <p:custDataLst>
      <p:tags r:id="rId1"/>
    </p:custDataLst>
    <p:extLst>
      <p:ext uri="{BB962C8B-B14F-4D97-AF65-F5344CB8AC3E}">
        <p14:creationId xmlns:p14="http://schemas.microsoft.com/office/powerpoint/2010/main" val="325184988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3AA10C7-5149-4EA2-A32E-2D2ADD934723}" type="slidenum">
              <a:rPr lang="en-US" altLang="en-US">
                <a:solidFill>
                  <a:srgbClr val="333333"/>
                </a:solidFill>
              </a:rPr>
              <a:pPr/>
              <a:t>3</a:t>
            </a:fld>
            <a:endParaRPr lang="en-US" altLang="en-US" dirty="0">
              <a:solidFill>
                <a:srgbClr val="33333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
        <p:nvSpPr>
          <p:cNvPr id="5" name="Content Placeholder 4"/>
          <p:cNvSpPr>
            <a:spLocks noGrp="1"/>
          </p:cNvSpPr>
          <p:nvPr>
            <p:ph idx="1"/>
          </p:nvPr>
        </p:nvSpPr>
        <p:spPr>
          <a:xfrm>
            <a:off x="762000" y="1540286"/>
            <a:ext cx="3632947" cy="4141787"/>
          </a:xfrm>
          <a:ln>
            <a:solidFill>
              <a:srgbClr val="003399"/>
            </a:solidFill>
          </a:ln>
        </p:spPr>
        <p:txBody>
          <a:bodyPr/>
          <a:lstStyle/>
          <a:p>
            <a:pPr algn="ctr"/>
            <a:r>
              <a:rPr lang="en-US" sz="3200" dirty="0">
                <a:solidFill>
                  <a:srgbClr val="003399"/>
                </a:solidFill>
              </a:rPr>
              <a:t>Highmark</a:t>
            </a:r>
          </a:p>
          <a:p>
            <a:pPr algn="ctr"/>
            <a:endParaRPr lang="en-US" sz="3200" dirty="0">
              <a:solidFill>
                <a:srgbClr val="003399"/>
              </a:solidFill>
            </a:endParaRPr>
          </a:p>
          <a:p>
            <a:pPr algn="ctr"/>
            <a:r>
              <a:rPr lang="en-US" sz="2400" dirty="0">
                <a:solidFill>
                  <a:srgbClr val="003399"/>
                </a:solidFill>
              </a:rPr>
              <a:t>Provider Network</a:t>
            </a:r>
          </a:p>
          <a:p>
            <a:pPr algn="ctr"/>
            <a:endParaRPr lang="en-US" sz="2000" b="0" dirty="0">
              <a:solidFill>
                <a:srgbClr val="003399"/>
              </a:solidFill>
            </a:endParaRPr>
          </a:p>
          <a:p>
            <a:pPr algn="ctr"/>
            <a:r>
              <a:rPr lang="en-US" sz="2000" b="0" dirty="0">
                <a:solidFill>
                  <a:srgbClr val="003399"/>
                </a:solidFill>
              </a:rPr>
              <a:t>Network of medical providers</a:t>
            </a:r>
          </a:p>
          <a:p>
            <a:pPr algn="ctr"/>
            <a:endParaRPr lang="en-US" dirty="0"/>
          </a:p>
        </p:txBody>
      </p:sp>
      <p:sp>
        <p:nvSpPr>
          <p:cNvPr id="12" name="Content Placeholder 4"/>
          <p:cNvSpPr txBox="1">
            <a:spLocks/>
          </p:cNvSpPr>
          <p:nvPr/>
        </p:nvSpPr>
        <p:spPr bwMode="auto">
          <a:xfrm>
            <a:off x="4997468" y="1536093"/>
            <a:ext cx="3632947" cy="4141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200"/>
              </a:spcAft>
              <a:buFont typeface="Arial" pitchFamily="34" charset="0"/>
              <a:defRPr sz="1600" b="1" kern="1200">
                <a:solidFill>
                  <a:schemeClr val="accent1"/>
                </a:solidFill>
                <a:latin typeface="+mn-lt"/>
                <a:ea typeface="+mn-ea"/>
                <a:cs typeface="+mn-cs"/>
              </a:defRPr>
            </a:lvl1pPr>
            <a:lvl2pPr marL="168275" indent="-168275" algn="l" rtl="0" eaLnBrk="0" fontAlgn="base" hangingPunct="0">
              <a:lnSpc>
                <a:spcPct val="120000"/>
              </a:lnSpc>
              <a:spcBef>
                <a:spcPct val="0"/>
              </a:spcBef>
              <a:spcAft>
                <a:spcPts val="800"/>
              </a:spcAft>
              <a:buClr>
                <a:schemeClr val="bg1"/>
              </a:buClr>
              <a:buFont typeface="Arial" pitchFamily="34" charset="0"/>
              <a:buChar char="•"/>
              <a:defRPr sz="1600" kern="1200">
                <a:solidFill>
                  <a:schemeClr val="bg1"/>
                </a:solidFill>
                <a:latin typeface="+mn-lt"/>
                <a:ea typeface="+mn-ea"/>
                <a:cs typeface="+mn-cs"/>
              </a:defRPr>
            </a:lvl2pPr>
            <a:lvl3pPr marL="398463" indent="-166688" algn="l" rtl="0" eaLnBrk="0" fontAlgn="base" hangingPunct="0">
              <a:lnSpc>
                <a:spcPct val="130000"/>
              </a:lnSpc>
              <a:spcBef>
                <a:spcPct val="0"/>
              </a:spcBef>
              <a:spcAft>
                <a:spcPts val="600"/>
              </a:spcAft>
              <a:buFont typeface="Arial" pitchFamily="34" charset="0"/>
              <a:buChar char="–"/>
              <a:defRPr sz="1400" kern="1200">
                <a:solidFill>
                  <a:schemeClr val="bg1"/>
                </a:solidFill>
                <a:latin typeface="+mn-lt"/>
                <a:ea typeface="+mn-ea"/>
                <a:cs typeface="+mn-cs"/>
              </a:defRPr>
            </a:lvl3pPr>
            <a:lvl4pPr marL="625475" indent="-168275" algn="l" rtl="0" eaLnBrk="0" fontAlgn="base" hangingPunct="0">
              <a:lnSpc>
                <a:spcPct val="120000"/>
              </a:lnSpc>
              <a:spcBef>
                <a:spcPct val="0"/>
              </a:spcBef>
              <a:spcAft>
                <a:spcPts val="400"/>
              </a:spcAft>
              <a:buFont typeface="Arial" pitchFamily="34" charset="0"/>
              <a:buChar char="•"/>
              <a:defRPr sz="1400" kern="1200">
                <a:solidFill>
                  <a:schemeClr val="bg1"/>
                </a:solidFill>
                <a:latin typeface="+mn-lt"/>
                <a:ea typeface="+mn-ea"/>
                <a:cs typeface="+mn-cs"/>
              </a:defRPr>
            </a:lvl4pPr>
            <a:lvl5pPr marL="169863" indent="-169863" algn="l" rtl="0" eaLnBrk="0" fontAlgn="base" hangingPunct="0">
              <a:lnSpc>
                <a:spcPct val="120000"/>
              </a:lnSpc>
              <a:spcBef>
                <a:spcPct val="0"/>
              </a:spcBef>
              <a:spcAft>
                <a:spcPts val="600"/>
              </a:spcAft>
              <a:buFont typeface="Arial" pitchFamily="34" charset="0"/>
              <a:tabLst>
                <a:tab pos="169863" algn="l"/>
              </a:tabLst>
              <a:defRPr sz="1000" kern="1200">
                <a:solidFill>
                  <a:schemeClr val="bg1"/>
                </a:solidFill>
                <a:latin typeface="+mn-lt"/>
                <a:ea typeface="+mn-ea"/>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err="1">
                <a:solidFill>
                  <a:srgbClr val="003399"/>
                </a:solidFill>
              </a:rPr>
              <a:t>Benecon</a:t>
            </a:r>
            <a:endParaRPr lang="en-US" sz="3200" dirty="0">
              <a:solidFill>
                <a:srgbClr val="003399"/>
              </a:solidFill>
            </a:endParaRPr>
          </a:p>
          <a:p>
            <a:endParaRPr lang="en-US" sz="3200" dirty="0">
              <a:solidFill>
                <a:srgbClr val="003399"/>
              </a:solidFill>
            </a:endParaRPr>
          </a:p>
          <a:p>
            <a:pPr algn="ctr"/>
            <a:r>
              <a:rPr lang="en-US" sz="2400" dirty="0">
                <a:solidFill>
                  <a:srgbClr val="003399"/>
                </a:solidFill>
              </a:rPr>
              <a:t>Plan Consultant</a:t>
            </a:r>
          </a:p>
          <a:p>
            <a:pPr algn="ctr"/>
            <a:endParaRPr lang="en-US" sz="2000" b="0" dirty="0">
              <a:solidFill>
                <a:srgbClr val="003399"/>
              </a:solidFill>
            </a:endParaRPr>
          </a:p>
          <a:p>
            <a:pPr algn="ctr"/>
            <a:r>
              <a:rPr lang="en-US" sz="2000" b="0" dirty="0">
                <a:solidFill>
                  <a:srgbClr val="003399"/>
                </a:solidFill>
              </a:rPr>
              <a:t>Reviews healthcare data to ensure Juniata College receives the lowest price</a:t>
            </a:r>
          </a:p>
          <a:p>
            <a:pPr algn="ctr"/>
            <a:endParaRPr lang="en-US" sz="3200" dirty="0">
              <a:solidFill>
                <a:srgbClr val="003399"/>
              </a:solidFill>
            </a:endParaRPr>
          </a:p>
        </p:txBody>
      </p:sp>
    </p:spTree>
    <p:custDataLst>
      <p:tags r:id="rId1"/>
    </p:custDataLst>
    <p:extLst>
      <p:ext uri="{BB962C8B-B14F-4D97-AF65-F5344CB8AC3E}">
        <p14:creationId xmlns:p14="http://schemas.microsoft.com/office/powerpoint/2010/main" val="35745038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0559" y="6338888"/>
            <a:ext cx="336550" cy="365125"/>
          </a:xfr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3AA10C7-5149-4EA2-A32E-2D2ADD934723}" type="slidenum">
              <a:rPr lang="en-US" altLang="en-US">
                <a:solidFill>
                  <a:srgbClr val="333333"/>
                </a:solidFill>
              </a:rPr>
              <a:pPr/>
              <a:t>4</a:t>
            </a:fld>
            <a:endParaRPr lang="en-US" altLang="en-US" dirty="0">
              <a:solidFill>
                <a:srgbClr val="333333"/>
              </a:solidFill>
            </a:endParaRPr>
          </a:p>
        </p:txBody>
      </p:sp>
      <p:sp>
        <p:nvSpPr>
          <p:cNvPr id="8" name="Title 1"/>
          <p:cNvSpPr>
            <a:spLocks noGrp="1"/>
          </p:cNvSpPr>
          <p:nvPr>
            <p:ph type="title"/>
          </p:nvPr>
        </p:nvSpPr>
        <p:spPr>
          <a:xfrm>
            <a:off x="319948" y="181838"/>
            <a:ext cx="8459788" cy="1181100"/>
          </a:xfrm>
        </p:spPr>
        <p:txBody>
          <a:bodyPr/>
          <a:lstStyle/>
          <a:p>
            <a:pPr algn="ctr"/>
            <a:r>
              <a:rPr lang="en-US" dirty="0">
                <a:solidFill>
                  <a:srgbClr val="003399"/>
                </a:solidFill>
                <a:latin typeface="Arial" panose="020B0604020202020204" pitchFamily="34" charset="0"/>
                <a:cs typeface="Arial" panose="020B0604020202020204" pitchFamily="34" charset="0"/>
              </a:rPr>
              <a:t/>
            </a:r>
            <a:br>
              <a:rPr lang="en-US" dirty="0">
                <a:solidFill>
                  <a:srgbClr val="003399"/>
                </a:solidFill>
                <a:latin typeface="Arial" panose="020B0604020202020204" pitchFamily="34" charset="0"/>
                <a:cs typeface="Arial" panose="020B0604020202020204" pitchFamily="34" charset="0"/>
              </a:rPr>
            </a:br>
            <a:r>
              <a:rPr lang="en-US" sz="3200" dirty="0">
                <a:solidFill>
                  <a:srgbClr val="003399"/>
                </a:solidFill>
                <a:latin typeface="Arial" panose="020B0604020202020204" pitchFamily="34" charset="0"/>
                <a:cs typeface="Arial" panose="020B0604020202020204" pitchFamily="34" charset="0"/>
              </a:rPr>
              <a:t>Key Concepts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085" y="6292660"/>
            <a:ext cx="1524000" cy="313885"/>
          </a:xfrm>
          <a:prstGeom prst="rect">
            <a:avLst/>
          </a:prstGeom>
        </p:spPr>
      </p:pic>
      <p:sp>
        <p:nvSpPr>
          <p:cNvPr id="4" name="TextBox 3"/>
          <p:cNvSpPr txBox="1"/>
          <p:nvPr/>
        </p:nvSpPr>
        <p:spPr>
          <a:xfrm>
            <a:off x="367002" y="2993479"/>
            <a:ext cx="8595452" cy="954107"/>
          </a:xfrm>
          <a:prstGeom prst="rect">
            <a:avLst/>
          </a:prstGeom>
          <a:noFill/>
        </p:spPr>
        <p:txBody>
          <a:bodyPr wrap="square" rtlCol="0">
            <a:spAutoFit/>
          </a:bodyPr>
          <a:lstStyle/>
          <a:p>
            <a:pPr algn="ctr"/>
            <a:r>
              <a:rPr lang="en-US" sz="2000" b="1" dirty="0">
                <a:solidFill>
                  <a:srgbClr val="003399"/>
                </a:solidFill>
                <a:cs typeface="Arial" panose="020B0604020202020204" pitchFamily="34" charset="0"/>
              </a:rPr>
              <a:t>Deductibles</a:t>
            </a:r>
          </a:p>
          <a:p>
            <a:pPr algn="ctr"/>
            <a:r>
              <a:rPr lang="en-US" sz="2000" dirty="0"/>
              <a:t> a </a:t>
            </a:r>
            <a:r>
              <a:rPr lang="en-US" sz="1400" dirty="0">
                <a:solidFill>
                  <a:srgbClr val="003399"/>
                </a:solidFill>
              </a:rPr>
              <a:t>Dollar amount your plan requires you to pay toward covered medical care each year, before your health plan begins to pay for covered medical expenses</a:t>
            </a:r>
            <a:endParaRPr lang="en-US" sz="1400" dirty="0">
              <a:solidFill>
                <a:srgbClr val="003399"/>
              </a:solidFill>
              <a:cs typeface="Arial" panose="020B0604020202020204" pitchFamily="34" charset="0"/>
            </a:endParaRPr>
          </a:p>
        </p:txBody>
      </p:sp>
      <p:sp>
        <p:nvSpPr>
          <p:cNvPr id="9" name="TextBox 8"/>
          <p:cNvSpPr txBox="1"/>
          <p:nvPr/>
        </p:nvSpPr>
        <p:spPr>
          <a:xfrm>
            <a:off x="402861" y="4125718"/>
            <a:ext cx="8490677" cy="830997"/>
          </a:xfrm>
          <a:prstGeom prst="rect">
            <a:avLst/>
          </a:prstGeom>
          <a:noFill/>
        </p:spPr>
        <p:txBody>
          <a:bodyPr wrap="square" rtlCol="0">
            <a:spAutoFit/>
          </a:bodyPr>
          <a:lstStyle/>
          <a:p>
            <a:pPr algn="ctr"/>
            <a:r>
              <a:rPr lang="en-US" sz="2000" b="1" dirty="0">
                <a:solidFill>
                  <a:srgbClr val="003399"/>
                </a:solidFill>
                <a:cs typeface="Arial" panose="020B0604020202020204" pitchFamily="34" charset="0"/>
              </a:rPr>
              <a:t>Copays</a:t>
            </a:r>
          </a:p>
          <a:p>
            <a:pPr algn="ctr"/>
            <a:r>
              <a:rPr lang="en-US" sz="1400" dirty="0">
                <a:solidFill>
                  <a:srgbClr val="003399"/>
                </a:solidFill>
              </a:rPr>
              <a:t>A fixed amount for a covered service, paid by a patient to the provider of service before receiving the service. </a:t>
            </a:r>
            <a:endParaRPr lang="en-US" sz="1400" b="1" dirty="0">
              <a:solidFill>
                <a:srgbClr val="003399"/>
              </a:solidFill>
              <a:cs typeface="Arial" panose="020B0604020202020204" pitchFamily="34" charset="0"/>
            </a:endParaRPr>
          </a:p>
        </p:txBody>
      </p:sp>
      <p:sp>
        <p:nvSpPr>
          <p:cNvPr id="10" name="TextBox 9"/>
          <p:cNvSpPr txBox="1"/>
          <p:nvPr/>
        </p:nvSpPr>
        <p:spPr>
          <a:xfrm>
            <a:off x="228600" y="5105400"/>
            <a:ext cx="8839200" cy="830997"/>
          </a:xfrm>
          <a:prstGeom prst="rect">
            <a:avLst/>
          </a:prstGeom>
          <a:noFill/>
        </p:spPr>
        <p:txBody>
          <a:bodyPr wrap="square" rtlCol="0">
            <a:spAutoFit/>
          </a:bodyPr>
          <a:lstStyle/>
          <a:p>
            <a:pPr algn="ctr"/>
            <a:r>
              <a:rPr lang="en-US" sz="2000" b="1" dirty="0">
                <a:solidFill>
                  <a:srgbClr val="003399"/>
                </a:solidFill>
                <a:cs typeface="Arial" panose="020B0604020202020204" pitchFamily="34" charset="0"/>
              </a:rPr>
              <a:t>Out-of-pocket Maximums</a:t>
            </a:r>
          </a:p>
          <a:p>
            <a:pPr algn="ctr"/>
            <a:r>
              <a:rPr lang="en-US" sz="1400" dirty="0">
                <a:solidFill>
                  <a:srgbClr val="003399"/>
                </a:solidFill>
                <a:cs typeface="Arial" panose="020B0604020202020204" pitchFamily="34" charset="0"/>
              </a:rPr>
              <a:t>T</a:t>
            </a:r>
            <a:r>
              <a:rPr lang="en-US" sz="1400" dirty="0">
                <a:solidFill>
                  <a:srgbClr val="003399"/>
                </a:solidFill>
              </a:rPr>
              <a:t>he most you have to pay for covered services in a plan year through deductibles, copayments, and coinsurance.</a:t>
            </a:r>
            <a:endParaRPr lang="en-US" sz="1400" dirty="0">
              <a:solidFill>
                <a:srgbClr val="003399"/>
              </a:solidFill>
              <a:cs typeface="Arial" panose="020B0604020202020204" pitchFamily="34" charset="0"/>
            </a:endParaRPr>
          </a:p>
        </p:txBody>
      </p:sp>
      <p:sp>
        <p:nvSpPr>
          <p:cNvPr id="11" name="TextBox 10"/>
          <p:cNvSpPr txBox="1"/>
          <p:nvPr/>
        </p:nvSpPr>
        <p:spPr>
          <a:xfrm>
            <a:off x="149126" y="1185100"/>
            <a:ext cx="8611576" cy="830997"/>
          </a:xfrm>
          <a:prstGeom prst="rect">
            <a:avLst/>
          </a:prstGeom>
          <a:noFill/>
        </p:spPr>
        <p:txBody>
          <a:bodyPr wrap="square" rtlCol="0">
            <a:spAutoFit/>
          </a:bodyPr>
          <a:lstStyle/>
          <a:p>
            <a:pPr algn="ctr"/>
            <a:r>
              <a:rPr lang="en-US" sz="2000" b="1" dirty="0">
                <a:solidFill>
                  <a:srgbClr val="003399"/>
                </a:solidFill>
                <a:cs typeface="Arial" panose="020B0604020202020204" pitchFamily="34" charset="0"/>
              </a:rPr>
              <a:t>Provider Network</a:t>
            </a:r>
          </a:p>
          <a:p>
            <a:pPr algn="ctr"/>
            <a:r>
              <a:rPr lang="en-US" sz="1400" dirty="0">
                <a:solidFill>
                  <a:srgbClr val="003399"/>
                </a:solidFill>
              </a:rPr>
              <a:t>A list of the doctors, other health care providers, and hospitals that a plan has contracted with to provide medical care to its members. </a:t>
            </a:r>
            <a:endParaRPr lang="en-US" sz="1400" dirty="0">
              <a:solidFill>
                <a:srgbClr val="003399"/>
              </a:solidFill>
              <a:cs typeface="Arial" panose="020B0604020202020204" pitchFamily="34" charset="0"/>
            </a:endParaRPr>
          </a:p>
        </p:txBody>
      </p:sp>
      <p:sp>
        <p:nvSpPr>
          <p:cNvPr id="12" name="TextBox 11"/>
          <p:cNvSpPr txBox="1"/>
          <p:nvPr/>
        </p:nvSpPr>
        <p:spPr>
          <a:xfrm>
            <a:off x="293732" y="2194229"/>
            <a:ext cx="8595452" cy="615553"/>
          </a:xfrm>
          <a:prstGeom prst="rect">
            <a:avLst/>
          </a:prstGeom>
          <a:noFill/>
        </p:spPr>
        <p:txBody>
          <a:bodyPr wrap="square" rtlCol="0">
            <a:spAutoFit/>
          </a:bodyPr>
          <a:lstStyle/>
          <a:p>
            <a:pPr algn="ctr"/>
            <a:r>
              <a:rPr lang="en-US" sz="2000" b="1" dirty="0">
                <a:solidFill>
                  <a:srgbClr val="003399"/>
                </a:solidFill>
                <a:cs typeface="Arial" panose="020B0604020202020204" pitchFamily="34" charset="0"/>
              </a:rPr>
              <a:t>Premium</a:t>
            </a:r>
          </a:p>
          <a:p>
            <a:pPr algn="ctr"/>
            <a:r>
              <a:rPr lang="en-US" sz="1400" dirty="0">
                <a:solidFill>
                  <a:srgbClr val="003399"/>
                </a:solidFill>
              </a:rPr>
              <a:t>The amount of money an individual or business pays for an insurance policy</a:t>
            </a:r>
          </a:p>
        </p:txBody>
      </p:sp>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lIns="91418" tIns="45709" rIns="91418" bIns="45709"/>
          <a:lstStyle/>
          <a:p>
            <a:pPr algn="ctr" eaLnBrk="1" hangingPunct="1"/>
            <a:r>
              <a:rPr lang="en-US" altLang="en-US" sz="2800" dirty="0">
                <a:solidFill>
                  <a:srgbClr val="003399"/>
                </a:solidFill>
              </a:rPr>
              <a:t>What is an HSA?</a:t>
            </a:r>
          </a:p>
        </p:txBody>
      </p:sp>
      <p:sp>
        <p:nvSpPr>
          <p:cNvPr id="2" name="Slide Number Placeholder 1"/>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49A4E5B-04DB-4DAE-8A2A-A9951D4F6848}" type="slidenum">
              <a:rPr lang="en-US" altLang="en-US">
                <a:solidFill>
                  <a:srgbClr val="333333"/>
                </a:solidFill>
              </a:rPr>
              <a:pPr/>
              <a:t>5</a:t>
            </a:fld>
            <a:endParaRPr lang="en-US" altLang="en-US" dirty="0">
              <a:solidFill>
                <a:srgbClr val="333333"/>
              </a:solidFill>
            </a:endParaRPr>
          </a:p>
        </p:txBody>
      </p:sp>
      <p:sp>
        <p:nvSpPr>
          <p:cNvPr id="6" name="Content Placeholder 2"/>
          <p:cNvSpPr>
            <a:spLocks noGrp="1"/>
          </p:cNvSpPr>
          <p:nvPr>
            <p:ph idx="1"/>
          </p:nvPr>
        </p:nvSpPr>
        <p:spPr>
          <a:xfrm>
            <a:off x="914400" y="3657600"/>
            <a:ext cx="5791201" cy="2362200"/>
          </a:xfrm>
          <a:solidFill>
            <a:schemeClr val="tx2">
              <a:lumMod val="20000"/>
              <a:lumOff val="80000"/>
            </a:schemeClr>
          </a:solidFill>
        </p:spPr>
        <p:txBody>
          <a:bodyPr/>
          <a:lstStyle/>
          <a:p>
            <a:pPr lvl="0" defTabSz="457200" eaLnBrk="1" fontAlgn="auto" hangingPunct="1">
              <a:spcBef>
                <a:spcPts val="0"/>
              </a:spcBef>
              <a:spcAft>
                <a:spcPts val="0"/>
              </a:spcAft>
            </a:pPr>
            <a:r>
              <a:rPr lang="en-US" b="0" dirty="0">
                <a:solidFill>
                  <a:srgbClr val="003399"/>
                </a:solidFill>
                <a:latin typeface="Century Gothic" panose="020B0502020202020204" pitchFamily="34" charset="0"/>
              </a:rPr>
              <a:t>An HSA is always paired with a  Qualified High Deductible Health Plan (or QHDHP). </a:t>
            </a:r>
          </a:p>
          <a:p>
            <a:pPr marL="285750" lvl="0" indent="-285750" defTabSz="457200" eaLnBrk="1" fontAlgn="auto" hangingPunct="1">
              <a:spcBef>
                <a:spcPts val="0"/>
              </a:spcBef>
              <a:spcAft>
                <a:spcPts val="0"/>
              </a:spcAft>
              <a:buFont typeface="Arial" panose="020B0604020202020204" pitchFamily="34" charset="0"/>
              <a:buChar char="•"/>
            </a:pPr>
            <a:r>
              <a:rPr lang="en-US" b="0" dirty="0">
                <a:solidFill>
                  <a:srgbClr val="003399"/>
                </a:solidFill>
                <a:latin typeface="Century Gothic" panose="020B0502020202020204" pitchFamily="34" charset="0"/>
              </a:rPr>
              <a:t>In-network preventive visits (office visits, screenings, immunizations) stay the same with 100% coverage. </a:t>
            </a:r>
          </a:p>
          <a:p>
            <a:pPr marL="285750" lvl="0" indent="-285750" defTabSz="457200" eaLnBrk="1" fontAlgn="auto" hangingPunct="1">
              <a:spcBef>
                <a:spcPts val="0"/>
              </a:spcBef>
              <a:spcAft>
                <a:spcPts val="0"/>
              </a:spcAft>
              <a:buFont typeface="Arial" panose="020B0604020202020204" pitchFamily="34" charset="0"/>
              <a:buChar char="•"/>
            </a:pPr>
            <a:r>
              <a:rPr lang="en-US" b="0" dirty="0">
                <a:solidFill>
                  <a:srgbClr val="003399"/>
                </a:solidFill>
                <a:latin typeface="Century Gothic" panose="020B0502020202020204" pitchFamily="34" charset="0"/>
              </a:rPr>
              <a:t>Your provider network stays the same.</a:t>
            </a:r>
          </a:p>
          <a:p>
            <a:pPr marL="285750" lvl="0" indent="-285750" defTabSz="457200" eaLnBrk="1" fontAlgn="auto" hangingPunct="1">
              <a:spcBef>
                <a:spcPts val="0"/>
              </a:spcBef>
              <a:spcAft>
                <a:spcPts val="0"/>
              </a:spcAft>
              <a:buFont typeface="Arial" panose="020B0604020202020204" pitchFamily="34" charset="0"/>
              <a:buChar char="•"/>
            </a:pPr>
            <a:r>
              <a:rPr lang="en-US" b="0" dirty="0">
                <a:solidFill>
                  <a:srgbClr val="003399"/>
                </a:solidFill>
                <a:latin typeface="Century Gothic" panose="020B0502020202020204" pitchFamily="34" charset="0"/>
              </a:rPr>
              <a:t>You pay 100% of the allowable charges for non-preventive medical services or prescriptions </a:t>
            </a:r>
            <a:r>
              <a:rPr lang="en-US" dirty="0">
                <a:solidFill>
                  <a:srgbClr val="003399"/>
                </a:solidFill>
                <a:latin typeface="Century Gothic" panose="020B0502020202020204" pitchFamily="34" charset="0"/>
              </a:rPr>
              <a:t>until the deductible is met</a:t>
            </a:r>
            <a:r>
              <a:rPr lang="en-US" b="0" dirty="0">
                <a:solidFill>
                  <a:srgbClr val="003399"/>
                </a:solidFill>
                <a:latin typeface="Century Gothic" panose="020B0502020202020204" pitchFamily="34" charset="0"/>
              </a:rPr>
              <a:t>. </a:t>
            </a:r>
          </a:p>
          <a:p>
            <a:pPr marL="285750" lvl="0" indent="-285750" defTabSz="457200" eaLnBrk="1" fontAlgn="auto" hangingPunct="1">
              <a:spcBef>
                <a:spcPts val="0"/>
              </a:spcBef>
              <a:spcAft>
                <a:spcPts val="0"/>
              </a:spcAft>
              <a:buFont typeface="Arial" panose="020B0604020202020204" pitchFamily="34" charset="0"/>
              <a:buChar char="•"/>
            </a:pPr>
            <a:r>
              <a:rPr lang="en-US" b="0" dirty="0">
                <a:solidFill>
                  <a:srgbClr val="003399"/>
                </a:solidFill>
                <a:latin typeface="Century Gothic" panose="020B0502020202020204" pitchFamily="34" charset="0"/>
              </a:rPr>
              <a:t>Your prescriptions will be subject to the deductible.</a:t>
            </a:r>
          </a:p>
          <a:p>
            <a:pPr marL="285750" lvl="0" indent="-285750" defTabSz="457200" eaLnBrk="1" fontAlgn="auto" hangingPunct="1">
              <a:spcBef>
                <a:spcPts val="0"/>
              </a:spcBef>
              <a:spcAft>
                <a:spcPts val="0"/>
              </a:spcAft>
              <a:buFont typeface="Arial" panose="020B0604020202020204" pitchFamily="34" charset="0"/>
              <a:buChar char="•"/>
            </a:pPr>
            <a:endParaRPr lang="en-US" b="0" dirty="0">
              <a:solidFill>
                <a:srgbClr val="003399"/>
              </a:solidFill>
              <a:latin typeface="Century Gothic" panose="020B0502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
        <p:nvSpPr>
          <p:cNvPr id="8" name="TextBox 7"/>
          <p:cNvSpPr txBox="1"/>
          <p:nvPr/>
        </p:nvSpPr>
        <p:spPr>
          <a:xfrm>
            <a:off x="685800" y="1143000"/>
            <a:ext cx="7788275" cy="2062103"/>
          </a:xfrm>
          <a:prstGeom prst="rect">
            <a:avLst/>
          </a:prstGeom>
          <a:noFill/>
        </p:spPr>
        <p:txBody>
          <a:bodyPr wrap="square" rtlCol="0">
            <a:spAutoFit/>
          </a:bodyPr>
          <a:lstStyle/>
          <a:p>
            <a:r>
              <a:rPr lang="en-US" sz="2400" b="1" dirty="0">
                <a:solidFill>
                  <a:srgbClr val="003399"/>
                </a:solidFill>
                <a:cs typeface="Arial" panose="020B0604020202020204" pitchFamily="34" charset="0"/>
              </a:rPr>
              <a:t>Health Savings Account</a:t>
            </a:r>
          </a:p>
          <a:p>
            <a:endParaRPr lang="en-US" sz="2400" b="1" dirty="0">
              <a:solidFill>
                <a:srgbClr val="003399"/>
              </a:solidFill>
              <a:cs typeface="Arial" panose="020B0604020202020204" pitchFamily="34" charset="0"/>
            </a:endParaRPr>
          </a:p>
          <a:p>
            <a:r>
              <a:rPr lang="en-US" sz="2000" dirty="0">
                <a:solidFill>
                  <a:srgbClr val="003399"/>
                </a:solidFill>
              </a:rPr>
              <a:t>A healthcare savings account for employees who are enrolled in a </a:t>
            </a:r>
            <a:r>
              <a:rPr lang="en-US" sz="2000" b="1" dirty="0">
                <a:solidFill>
                  <a:srgbClr val="003399"/>
                </a:solidFill>
              </a:rPr>
              <a:t>qualified</a:t>
            </a:r>
            <a:r>
              <a:rPr lang="en-US" sz="2000" dirty="0">
                <a:solidFill>
                  <a:srgbClr val="003399"/>
                </a:solidFill>
              </a:rPr>
              <a:t> </a:t>
            </a:r>
            <a:r>
              <a:rPr lang="en-US" sz="2000" b="1" dirty="0">
                <a:solidFill>
                  <a:srgbClr val="003399"/>
                </a:solidFill>
              </a:rPr>
              <a:t>high-deductible health plan</a:t>
            </a:r>
            <a:r>
              <a:rPr lang="en-US" sz="2000" dirty="0">
                <a:solidFill>
                  <a:srgbClr val="003399"/>
                </a:solidFill>
              </a:rPr>
              <a:t>. Funds are not subject to federal income tax and u</a:t>
            </a:r>
            <a:r>
              <a:rPr lang="en-US" sz="2000" dirty="0">
                <a:solidFill>
                  <a:srgbClr val="003399"/>
                </a:solidFill>
                <a:cs typeface="Arial" panose="020B0604020202020204" pitchFamily="34" charset="0"/>
              </a:rPr>
              <a:t>nspent funds roll over year to year and can be invested. </a:t>
            </a:r>
            <a:endParaRPr lang="en-US" sz="2000" dirty="0">
              <a:solidFill>
                <a:srgbClr val="003399"/>
              </a:solidFill>
            </a:endParaRPr>
          </a:p>
        </p:txBody>
      </p:sp>
      <p:sp>
        <p:nvSpPr>
          <p:cNvPr id="3" name="Curved Right Arrow 2"/>
          <p:cNvSpPr/>
          <p:nvPr/>
        </p:nvSpPr>
        <p:spPr>
          <a:xfrm>
            <a:off x="0" y="2324100"/>
            <a:ext cx="762000" cy="2171700"/>
          </a:xfrm>
          <a:prstGeom prst="curvedRightArrow">
            <a:avLst>
              <a:gd name="adj1" fmla="val 28171"/>
              <a:gd name="adj2" fmla="val 79464"/>
              <a:gd name="adj3" fmla="val 25000"/>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0838" y="425450"/>
            <a:ext cx="8459787" cy="1181100"/>
          </a:xfrm>
        </p:spPr>
        <p:txBody>
          <a:bodyPr lIns="91418" tIns="45709" rIns="91418" bIns="45709"/>
          <a:lstStyle/>
          <a:p>
            <a:pPr algn="ctr" eaLnBrk="1" hangingPunct="1"/>
            <a:r>
              <a:rPr lang="en-US" altLang="en-US" sz="2800" dirty="0">
                <a:solidFill>
                  <a:srgbClr val="003399"/>
                </a:solidFill>
              </a:rPr>
              <a:t>Contribute, Spend, Save &amp; Grow</a:t>
            </a:r>
          </a:p>
        </p:txBody>
      </p:sp>
      <p:sp>
        <p:nvSpPr>
          <p:cNvPr id="2" name="Slide Number Placeholder 1"/>
          <p:cNvSpPr>
            <a:spLocks noGrp="1"/>
          </p:cNvSpPr>
          <p:nvPr>
            <p:ph type="sldNum"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C34660-3272-479D-B08A-861FEC29E9D9}" type="slidenum">
              <a:rPr lang="en-US" altLang="en-US">
                <a:solidFill>
                  <a:srgbClr val="333333"/>
                </a:solidFill>
              </a:rPr>
              <a:pPr/>
              <a:t>6</a:t>
            </a:fld>
            <a:endParaRPr lang="en-US" altLang="en-US" dirty="0">
              <a:solidFill>
                <a:srgbClr val="333333"/>
              </a:solidFill>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435922" y="1029775"/>
              <a:ext cx="3374640" cy="960840"/>
            </p14:xfrm>
          </p:contentPart>
        </mc:Choice>
        <mc:Fallback xmlns="">
          <p:pic>
            <p:nvPicPr>
              <p:cNvPr id="8" name="Ink 7"/>
              <p:cNvPicPr/>
              <p:nvPr/>
            </p:nvPicPr>
            <p:blipFill>
              <a:blip r:embed="rId6"/>
              <a:stretch>
                <a:fillRect/>
              </a:stretch>
            </p:blipFill>
            <p:spPr>
              <a:xfrm>
                <a:off x="1417922" y="1011775"/>
                <a:ext cx="3430800" cy="101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2751002" y="1859575"/>
              <a:ext cx="1775160" cy="70200"/>
            </p14:xfrm>
          </p:contentPart>
        </mc:Choice>
        <mc:Fallback xmlns="">
          <p:pic>
            <p:nvPicPr>
              <p:cNvPr id="10" name="Ink 9"/>
              <p:cNvPicPr/>
              <p:nvPr/>
            </p:nvPicPr>
            <p:blipFill>
              <a:blip r:embed="rId8"/>
              <a:stretch>
                <a:fillRect/>
              </a:stretch>
            </p:blipFill>
            <p:spPr>
              <a:xfrm>
                <a:off x="2744522" y="1853095"/>
                <a:ext cx="1788120" cy="83160"/>
              </a:xfrm>
              <a:prstGeom prst="rect">
                <a:avLst/>
              </a:prstGeom>
            </p:spPr>
          </p:pic>
        </mc:Fallback>
      </mc:AlternateContent>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4472" y="1064662"/>
            <a:ext cx="3629025" cy="2903220"/>
          </a:xfrm>
          <a:prstGeom prst="rect">
            <a:avLst/>
          </a:prstGeom>
        </p:spPr>
      </p:pic>
      <p:sp>
        <p:nvSpPr>
          <p:cNvPr id="4" name="TextBox 3"/>
          <p:cNvSpPr txBox="1"/>
          <p:nvPr/>
        </p:nvSpPr>
        <p:spPr>
          <a:xfrm>
            <a:off x="2824472" y="1804296"/>
            <a:ext cx="1554362" cy="1200329"/>
          </a:xfrm>
          <a:prstGeom prst="rect">
            <a:avLst/>
          </a:prstGeom>
          <a:noFill/>
        </p:spPr>
        <p:txBody>
          <a:bodyPr wrap="square" rtlCol="0">
            <a:spAutoFit/>
          </a:bodyPr>
          <a:lstStyle/>
          <a:p>
            <a:pPr algn="ctr"/>
            <a:r>
              <a:rPr lang="en-US" b="1" dirty="0">
                <a:latin typeface="Century Gothic" panose="020B0502020202020204" pitchFamily="34" charset="0"/>
              </a:rPr>
              <a:t> Qualified High Deductible Health Plan</a:t>
            </a:r>
          </a:p>
        </p:txBody>
      </p:sp>
      <p:sp>
        <p:nvSpPr>
          <p:cNvPr id="12" name="TextBox 11"/>
          <p:cNvSpPr txBox="1"/>
          <p:nvPr/>
        </p:nvSpPr>
        <p:spPr>
          <a:xfrm>
            <a:off x="4968774" y="1784097"/>
            <a:ext cx="1554362" cy="923330"/>
          </a:xfrm>
          <a:prstGeom prst="rect">
            <a:avLst/>
          </a:prstGeom>
          <a:noFill/>
        </p:spPr>
        <p:txBody>
          <a:bodyPr wrap="square" rtlCol="0">
            <a:spAutoFit/>
          </a:bodyPr>
          <a:lstStyle/>
          <a:p>
            <a:pPr algn="ctr"/>
            <a:r>
              <a:rPr lang="en-US" b="1" dirty="0">
                <a:latin typeface="Century Gothic" panose="020B0502020202020204" pitchFamily="34" charset="0"/>
              </a:rPr>
              <a:t>Health Savings Account</a:t>
            </a:r>
          </a:p>
        </p:txBody>
      </p:sp>
      <p:sp>
        <p:nvSpPr>
          <p:cNvPr id="5" name="TextBox 4"/>
          <p:cNvSpPr txBox="1"/>
          <p:nvPr/>
        </p:nvSpPr>
        <p:spPr>
          <a:xfrm>
            <a:off x="2667191" y="3060918"/>
            <a:ext cx="1858972" cy="1815882"/>
          </a:xfrm>
          <a:prstGeom prst="rect">
            <a:avLst/>
          </a:prstGeom>
          <a:noFill/>
        </p:spPr>
        <p:txBody>
          <a:bodyPr wrap="square" rtlCol="0">
            <a:spAutoFit/>
          </a:bodyPr>
          <a:lstStyle/>
          <a:p>
            <a:pPr algn="ctr"/>
            <a:r>
              <a:rPr lang="en-US" sz="1600" b="1" dirty="0">
                <a:solidFill>
                  <a:srgbClr val="003399"/>
                </a:solidFill>
                <a:latin typeface="Century Gothic" panose="020B0502020202020204" pitchFamily="34" charset="0"/>
              </a:rPr>
              <a:t>Health Insurance used to cover expenses for illness, injury and prescriptions after meeting a deductible</a:t>
            </a:r>
          </a:p>
        </p:txBody>
      </p:sp>
      <p:sp>
        <p:nvSpPr>
          <p:cNvPr id="13" name="TextBox 12"/>
          <p:cNvSpPr txBox="1"/>
          <p:nvPr/>
        </p:nvSpPr>
        <p:spPr>
          <a:xfrm>
            <a:off x="4648200" y="3060918"/>
            <a:ext cx="2001490" cy="1815882"/>
          </a:xfrm>
          <a:prstGeom prst="rect">
            <a:avLst/>
          </a:prstGeom>
          <a:noFill/>
        </p:spPr>
        <p:txBody>
          <a:bodyPr wrap="square" rtlCol="0">
            <a:spAutoFit/>
          </a:bodyPr>
          <a:lstStyle/>
          <a:p>
            <a:pPr algn="ctr"/>
            <a:r>
              <a:rPr lang="en-US" sz="1600" b="1" dirty="0">
                <a:solidFill>
                  <a:srgbClr val="003399"/>
                </a:solidFill>
                <a:latin typeface="Century Gothic" panose="020B0502020202020204" pitchFamily="34" charset="0"/>
              </a:rPr>
              <a:t>Tax-advantaged account used to cover healthcare expenses before and after the insurance deductible is met. </a:t>
            </a:r>
          </a:p>
        </p:txBody>
      </p:sp>
    </p:spTree>
    <p:custDataLst>
      <p:tags r:id="rId1"/>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3399"/>
                </a:solidFill>
              </a:rPr>
              <a:t>What are the benefits?</a:t>
            </a:r>
          </a:p>
        </p:txBody>
      </p:sp>
      <p:sp>
        <p:nvSpPr>
          <p:cNvPr id="4" name="Slide Number Placeholder 3"/>
          <p:cNvSpPr>
            <a:spLocks noGrp="1"/>
          </p:cNvSpPr>
          <p:nvPr>
            <p:ph type="sldNum" sz="quarter" idx="10"/>
          </p:nvPr>
        </p:nvSpPr>
        <p:spPr/>
        <p:txBody>
          <a:bodyPr/>
          <a:lstStyle/>
          <a:p>
            <a:fld id="{5317519D-0801-4EDD-AF32-63EF51D41FBD}" type="slidenum">
              <a:rPr lang="en-US" altLang="en-US" smtClean="0"/>
              <a:pPr/>
              <a:t>7</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723" y="877888"/>
            <a:ext cx="4308142" cy="3446514"/>
          </a:xfrm>
          <a:prstGeom prst="rect">
            <a:avLst/>
          </a:prstGeom>
        </p:spPr>
      </p:pic>
      <p:sp>
        <p:nvSpPr>
          <p:cNvPr id="8" name="TextBox 7"/>
          <p:cNvSpPr txBox="1"/>
          <p:nvPr/>
        </p:nvSpPr>
        <p:spPr>
          <a:xfrm>
            <a:off x="2592568" y="1915328"/>
            <a:ext cx="1554362" cy="1200329"/>
          </a:xfrm>
          <a:prstGeom prst="rect">
            <a:avLst/>
          </a:prstGeom>
          <a:noFill/>
        </p:spPr>
        <p:txBody>
          <a:bodyPr wrap="square" rtlCol="0">
            <a:spAutoFit/>
          </a:bodyPr>
          <a:lstStyle/>
          <a:p>
            <a:pPr algn="ctr"/>
            <a:r>
              <a:rPr lang="en-US" b="1" dirty="0">
                <a:latin typeface="Century Gothic" panose="020B0502020202020204" pitchFamily="34" charset="0"/>
              </a:rPr>
              <a:t>Qualified High Deductible Health Plan</a:t>
            </a:r>
          </a:p>
        </p:txBody>
      </p:sp>
      <p:sp>
        <p:nvSpPr>
          <p:cNvPr id="9" name="TextBox 8"/>
          <p:cNvSpPr txBox="1"/>
          <p:nvPr/>
        </p:nvSpPr>
        <p:spPr>
          <a:xfrm>
            <a:off x="5172503" y="1855789"/>
            <a:ext cx="1554362" cy="923330"/>
          </a:xfrm>
          <a:prstGeom prst="rect">
            <a:avLst/>
          </a:prstGeom>
          <a:noFill/>
        </p:spPr>
        <p:txBody>
          <a:bodyPr wrap="square" rtlCol="0">
            <a:spAutoFit/>
          </a:bodyPr>
          <a:lstStyle/>
          <a:p>
            <a:pPr algn="ctr"/>
            <a:r>
              <a:rPr lang="en-US" b="1" dirty="0">
                <a:latin typeface="Century Gothic" panose="020B0502020202020204" pitchFamily="34" charset="0"/>
              </a:rPr>
              <a:t>Health Savings Account</a:t>
            </a:r>
          </a:p>
        </p:txBody>
      </p:sp>
      <p:sp>
        <p:nvSpPr>
          <p:cNvPr id="3" name="Content Placeholder 2"/>
          <p:cNvSpPr>
            <a:spLocks noGrp="1"/>
          </p:cNvSpPr>
          <p:nvPr>
            <p:ph idx="1"/>
          </p:nvPr>
        </p:nvSpPr>
        <p:spPr>
          <a:xfrm>
            <a:off x="1828045" y="3392970"/>
            <a:ext cx="2829354" cy="1878012"/>
          </a:xfrm>
        </p:spPr>
        <p:txBody>
          <a:bodyPr/>
          <a:lstStyle/>
          <a:p>
            <a:pPr marL="285750" indent="-285750">
              <a:buFont typeface="Arial" panose="020B0604020202020204" pitchFamily="34" charset="0"/>
              <a:buChar char="•"/>
            </a:pPr>
            <a:r>
              <a:rPr lang="en-US" dirty="0">
                <a:solidFill>
                  <a:srgbClr val="003399"/>
                </a:solidFill>
              </a:rPr>
              <a:t>Lower premiums</a:t>
            </a:r>
          </a:p>
          <a:p>
            <a:pPr marL="285750" indent="-285750">
              <a:buFont typeface="Arial" panose="020B0604020202020204" pitchFamily="34" charset="0"/>
              <a:buChar char="•"/>
            </a:pPr>
            <a:r>
              <a:rPr lang="en-US" dirty="0">
                <a:solidFill>
                  <a:srgbClr val="003399"/>
                </a:solidFill>
              </a:rPr>
              <a:t>Protection from large healthcare bills</a:t>
            </a:r>
          </a:p>
          <a:p>
            <a:pPr marL="285750" indent="-285750">
              <a:buFont typeface="Arial" panose="020B0604020202020204" pitchFamily="34" charset="0"/>
              <a:buChar char="•"/>
            </a:pPr>
            <a:r>
              <a:rPr lang="en-US" dirty="0">
                <a:solidFill>
                  <a:srgbClr val="003399"/>
                </a:solidFill>
              </a:rPr>
              <a:t>Covers same eligible expenses</a:t>
            </a:r>
          </a:p>
          <a:p>
            <a:pPr marL="285750" indent="-285750">
              <a:buFont typeface="Arial" panose="020B0604020202020204" pitchFamily="34" charset="0"/>
              <a:buChar char="•"/>
            </a:pPr>
            <a:r>
              <a:rPr lang="en-US" dirty="0">
                <a:solidFill>
                  <a:srgbClr val="003399"/>
                </a:solidFill>
              </a:rPr>
              <a:t>Same provider network</a:t>
            </a:r>
          </a:p>
          <a:p>
            <a:pPr marL="285750" indent="-285750">
              <a:buFont typeface="Arial" panose="020B0604020202020204" pitchFamily="34" charset="0"/>
              <a:buChar char="•"/>
            </a:pPr>
            <a:endParaRPr lang="en-US" dirty="0">
              <a:solidFill>
                <a:srgbClr val="003399"/>
              </a:solidFill>
            </a:endParaRPr>
          </a:p>
        </p:txBody>
      </p:sp>
      <p:sp>
        <p:nvSpPr>
          <p:cNvPr id="10" name="Content Placeholder 2"/>
          <p:cNvSpPr txBox="1">
            <a:spLocks/>
          </p:cNvSpPr>
          <p:nvPr/>
        </p:nvSpPr>
        <p:spPr bwMode="auto">
          <a:xfrm>
            <a:off x="4828745" y="3392970"/>
            <a:ext cx="2829354"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200"/>
              </a:spcAft>
              <a:buFont typeface="Arial" pitchFamily="34" charset="0"/>
              <a:defRPr sz="1600" b="1" kern="1200">
                <a:solidFill>
                  <a:schemeClr val="accent1"/>
                </a:solidFill>
                <a:latin typeface="+mn-lt"/>
                <a:ea typeface="+mn-ea"/>
                <a:cs typeface="+mn-cs"/>
              </a:defRPr>
            </a:lvl1pPr>
            <a:lvl2pPr marL="168275" indent="-168275" algn="l" rtl="0" eaLnBrk="0" fontAlgn="base" hangingPunct="0">
              <a:lnSpc>
                <a:spcPct val="120000"/>
              </a:lnSpc>
              <a:spcBef>
                <a:spcPct val="0"/>
              </a:spcBef>
              <a:spcAft>
                <a:spcPts val="800"/>
              </a:spcAft>
              <a:buClr>
                <a:schemeClr val="bg1"/>
              </a:buClr>
              <a:buFont typeface="Arial" pitchFamily="34" charset="0"/>
              <a:buChar char="•"/>
              <a:defRPr sz="1600" kern="1200">
                <a:solidFill>
                  <a:schemeClr val="bg1"/>
                </a:solidFill>
                <a:latin typeface="+mn-lt"/>
                <a:ea typeface="+mn-ea"/>
                <a:cs typeface="+mn-cs"/>
              </a:defRPr>
            </a:lvl2pPr>
            <a:lvl3pPr marL="398463" indent="-166688" algn="l" rtl="0" eaLnBrk="0" fontAlgn="base" hangingPunct="0">
              <a:lnSpc>
                <a:spcPct val="130000"/>
              </a:lnSpc>
              <a:spcBef>
                <a:spcPct val="0"/>
              </a:spcBef>
              <a:spcAft>
                <a:spcPts val="600"/>
              </a:spcAft>
              <a:buFont typeface="Arial" pitchFamily="34" charset="0"/>
              <a:buChar char="–"/>
              <a:defRPr sz="1400" kern="1200">
                <a:solidFill>
                  <a:schemeClr val="bg1"/>
                </a:solidFill>
                <a:latin typeface="+mn-lt"/>
                <a:ea typeface="+mn-ea"/>
                <a:cs typeface="+mn-cs"/>
              </a:defRPr>
            </a:lvl3pPr>
            <a:lvl4pPr marL="625475" indent="-168275" algn="l" rtl="0" eaLnBrk="0" fontAlgn="base" hangingPunct="0">
              <a:lnSpc>
                <a:spcPct val="120000"/>
              </a:lnSpc>
              <a:spcBef>
                <a:spcPct val="0"/>
              </a:spcBef>
              <a:spcAft>
                <a:spcPts val="400"/>
              </a:spcAft>
              <a:buFont typeface="Arial" pitchFamily="34" charset="0"/>
              <a:buChar char="•"/>
              <a:defRPr sz="1400" kern="1200">
                <a:solidFill>
                  <a:schemeClr val="bg1"/>
                </a:solidFill>
                <a:latin typeface="+mn-lt"/>
                <a:ea typeface="+mn-ea"/>
                <a:cs typeface="+mn-cs"/>
              </a:defRPr>
            </a:lvl4pPr>
            <a:lvl5pPr marL="169863" indent="-169863" algn="l" rtl="0" eaLnBrk="0" fontAlgn="base" hangingPunct="0">
              <a:lnSpc>
                <a:spcPct val="120000"/>
              </a:lnSpc>
              <a:spcBef>
                <a:spcPct val="0"/>
              </a:spcBef>
              <a:spcAft>
                <a:spcPts val="600"/>
              </a:spcAft>
              <a:buFont typeface="Arial" pitchFamily="34" charset="0"/>
              <a:tabLst>
                <a:tab pos="169863" algn="l"/>
              </a:tabLst>
              <a:defRPr sz="1000" kern="1200">
                <a:solidFill>
                  <a:schemeClr val="bg1"/>
                </a:solidFill>
                <a:latin typeface="+mn-lt"/>
                <a:ea typeface="+mn-ea"/>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US" dirty="0">
                <a:solidFill>
                  <a:srgbClr val="003399"/>
                </a:solidFill>
              </a:rPr>
              <a:t>Can pay deductible and other healthcare costs</a:t>
            </a:r>
          </a:p>
          <a:p>
            <a:pPr marL="285750" indent="-285750">
              <a:buFont typeface="Arial" pitchFamily="34" charset="0"/>
              <a:buChar char="•"/>
            </a:pPr>
            <a:r>
              <a:rPr lang="en-US" dirty="0">
                <a:solidFill>
                  <a:srgbClr val="003399"/>
                </a:solidFill>
              </a:rPr>
              <a:t>Pre-tax contributions</a:t>
            </a:r>
          </a:p>
          <a:p>
            <a:pPr marL="285750" indent="-285750">
              <a:buFont typeface="Arial" pitchFamily="34" charset="0"/>
              <a:buChar char="•"/>
            </a:pPr>
            <a:r>
              <a:rPr lang="en-US" dirty="0">
                <a:solidFill>
                  <a:srgbClr val="003399"/>
                </a:solidFill>
              </a:rPr>
              <a:t>Tax deferred growth</a:t>
            </a:r>
          </a:p>
          <a:p>
            <a:pPr marL="285750" indent="-285750">
              <a:buFont typeface="Arial" pitchFamily="34" charset="0"/>
              <a:buChar char="•"/>
            </a:pPr>
            <a:r>
              <a:rPr lang="en-US" dirty="0">
                <a:solidFill>
                  <a:srgbClr val="003399"/>
                </a:solidFill>
              </a:rPr>
              <a:t>Tax free withdraws for healthcare expenses</a:t>
            </a:r>
          </a:p>
          <a:p>
            <a:pPr marL="285750" indent="-285750">
              <a:buFont typeface="Arial" pitchFamily="34" charset="0"/>
              <a:buChar char="•"/>
            </a:pPr>
            <a:endParaRPr lang="en-US" dirty="0">
              <a:solidFill>
                <a:srgbClr val="003399"/>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Tree>
    <p:extLst>
      <p:ext uri="{BB962C8B-B14F-4D97-AF65-F5344CB8AC3E}">
        <p14:creationId xmlns:p14="http://schemas.microsoft.com/office/powerpoint/2010/main" val="2912798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317519D-0801-4EDD-AF32-63EF51D41FBD}" type="slidenum">
              <a:rPr lang="en-US" altLang="en-US" smtClean="0"/>
              <a:pPr/>
              <a:t>8</a:t>
            </a:fld>
            <a:endParaRPr lang="en-US" altLang="en-US" dirty="0"/>
          </a:p>
        </p:txBody>
      </p:sp>
      <p:grpSp>
        <p:nvGrpSpPr>
          <p:cNvPr id="9" name="Group 8"/>
          <p:cNvGrpSpPr/>
          <p:nvPr/>
        </p:nvGrpSpPr>
        <p:grpSpPr>
          <a:xfrm>
            <a:off x="2057400" y="609600"/>
            <a:ext cx="4401657" cy="3841625"/>
            <a:chOff x="2590800" y="900289"/>
            <a:chExt cx="3678864" cy="3460625"/>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5288"/>
            <a:stretch/>
          </p:blipFill>
          <p:spPr>
            <a:xfrm>
              <a:off x="4343399" y="914400"/>
              <a:ext cx="1926265" cy="3446514"/>
            </a:xfrm>
            <a:prstGeom prst="rect">
              <a:avLst/>
            </a:prstGeom>
          </p:spPr>
        </p:pic>
        <p:pic>
          <p:nvPicPr>
            <p:cNvPr id="8" name="Picture 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6938"/>
            <a:stretch/>
          </p:blipFill>
          <p:spPr>
            <a:xfrm>
              <a:off x="2590800" y="900289"/>
              <a:ext cx="2286000" cy="3446514"/>
            </a:xfrm>
            <a:prstGeom prst="rect">
              <a:avLst/>
            </a:prstGeom>
          </p:spPr>
        </p:pic>
      </p:grpSp>
      <p:sp>
        <p:nvSpPr>
          <p:cNvPr id="10" name="TextBox 9"/>
          <p:cNvSpPr txBox="1"/>
          <p:nvPr/>
        </p:nvSpPr>
        <p:spPr>
          <a:xfrm>
            <a:off x="2057400" y="1752600"/>
            <a:ext cx="4324020" cy="1200329"/>
          </a:xfrm>
          <a:prstGeom prst="rect">
            <a:avLst/>
          </a:prstGeom>
          <a:noFill/>
        </p:spPr>
        <p:txBody>
          <a:bodyPr wrap="square" rtlCol="0">
            <a:spAutoFit/>
          </a:bodyPr>
          <a:lstStyle/>
          <a:p>
            <a:pPr algn="ctr"/>
            <a:r>
              <a:rPr lang="en-US" sz="2400" b="1" dirty="0">
                <a:latin typeface="Century Gothic" panose="020B0502020202020204" pitchFamily="34" charset="0"/>
              </a:rPr>
              <a:t>QHDHP</a:t>
            </a:r>
          </a:p>
          <a:p>
            <a:pPr algn="ctr"/>
            <a:r>
              <a:rPr lang="en-US" sz="2400" b="1" dirty="0">
                <a:latin typeface="Century Gothic" panose="020B0502020202020204" pitchFamily="34" charset="0"/>
              </a:rPr>
              <a:t>+</a:t>
            </a:r>
          </a:p>
          <a:p>
            <a:pPr algn="ctr"/>
            <a:r>
              <a:rPr lang="en-US" sz="2400" b="1" dirty="0">
                <a:latin typeface="Century Gothic" panose="020B0502020202020204" pitchFamily="34" charset="0"/>
              </a:rPr>
              <a:t>Health Savings Account</a:t>
            </a:r>
          </a:p>
        </p:txBody>
      </p:sp>
      <p:sp>
        <p:nvSpPr>
          <p:cNvPr id="11" name="Content Placeholder 2"/>
          <p:cNvSpPr>
            <a:spLocks noGrp="1"/>
          </p:cNvSpPr>
          <p:nvPr>
            <p:ph idx="1"/>
          </p:nvPr>
        </p:nvSpPr>
        <p:spPr>
          <a:xfrm>
            <a:off x="1796043" y="3496554"/>
            <a:ext cx="4877555" cy="1878012"/>
          </a:xfrm>
        </p:spPr>
        <p:txBody>
          <a:bodyPr/>
          <a:lstStyle/>
          <a:p>
            <a:pPr marL="285750" indent="-285750" algn="ctr">
              <a:buFont typeface="Arial" panose="020B0604020202020204" pitchFamily="34" charset="0"/>
              <a:buChar char="•"/>
            </a:pPr>
            <a:r>
              <a:rPr lang="en-US" dirty="0">
                <a:solidFill>
                  <a:srgbClr val="003399"/>
                </a:solidFill>
              </a:rPr>
              <a:t>Increase Tax Savings</a:t>
            </a:r>
          </a:p>
          <a:p>
            <a:pPr marL="285750" indent="-285750" algn="ctr">
              <a:buFont typeface="Arial" panose="020B0604020202020204" pitchFamily="34" charset="0"/>
              <a:buChar char="•"/>
            </a:pPr>
            <a:r>
              <a:rPr lang="en-US" dirty="0">
                <a:solidFill>
                  <a:srgbClr val="003399"/>
                </a:solidFill>
              </a:rPr>
              <a:t>Lower Insurance Premiums</a:t>
            </a:r>
          </a:p>
          <a:p>
            <a:pPr marL="285750" indent="-285750" algn="ctr">
              <a:buFont typeface="Arial" panose="020B0604020202020204" pitchFamily="34" charset="0"/>
              <a:buChar char="•"/>
            </a:pPr>
            <a:r>
              <a:rPr lang="en-US" dirty="0">
                <a:solidFill>
                  <a:srgbClr val="003399"/>
                </a:solidFill>
              </a:rPr>
              <a:t>Flexibility and Portability</a:t>
            </a:r>
          </a:p>
          <a:p>
            <a:pPr marL="285750" indent="-285750" algn="ctr">
              <a:buFont typeface="Arial" panose="020B0604020202020204" pitchFamily="34" charset="0"/>
              <a:buChar char="•"/>
            </a:pPr>
            <a:r>
              <a:rPr lang="en-US" dirty="0">
                <a:solidFill>
                  <a:srgbClr val="003399"/>
                </a:solidFill>
              </a:rPr>
              <a:t>Savings for Retirement</a:t>
            </a:r>
          </a:p>
          <a:p>
            <a:pPr marL="285750" indent="-285750" algn="ctr">
              <a:buFont typeface="Arial" panose="020B0604020202020204" pitchFamily="34" charset="0"/>
              <a:buChar char="•"/>
            </a:pPr>
            <a:r>
              <a:rPr lang="en-US" dirty="0">
                <a:solidFill>
                  <a:srgbClr val="003399"/>
                </a:solidFill>
              </a:rPr>
              <a:t>Engaged Healthcare User</a:t>
            </a:r>
          </a:p>
          <a:p>
            <a:pPr algn="ctr"/>
            <a:endParaRPr lang="en-US" dirty="0">
              <a:solidFill>
                <a:srgbClr val="003399"/>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Tree>
    <p:extLst>
      <p:ext uri="{BB962C8B-B14F-4D97-AF65-F5344CB8AC3E}">
        <p14:creationId xmlns:p14="http://schemas.microsoft.com/office/powerpoint/2010/main" val="19402463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317519D-0801-4EDD-AF32-63EF51D41FBD}" type="slidenum">
              <a:rPr lang="en-US" altLang="en-US" smtClean="0"/>
              <a:pPr/>
              <a:t>9</a:t>
            </a:fld>
            <a:endParaRPr lang="en-US" altLang="en-US" dirty="0"/>
          </a:p>
        </p:txBody>
      </p:sp>
      <p:grpSp>
        <p:nvGrpSpPr>
          <p:cNvPr id="9" name="Group 8"/>
          <p:cNvGrpSpPr/>
          <p:nvPr/>
        </p:nvGrpSpPr>
        <p:grpSpPr>
          <a:xfrm>
            <a:off x="2057400" y="323910"/>
            <a:ext cx="4401657" cy="3486090"/>
            <a:chOff x="2590800" y="900288"/>
            <a:chExt cx="3678864" cy="3460626"/>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5288"/>
            <a:stretch/>
          </p:blipFill>
          <p:spPr>
            <a:xfrm>
              <a:off x="4343399" y="914400"/>
              <a:ext cx="1926265" cy="3446514"/>
            </a:xfrm>
            <a:prstGeom prst="rect">
              <a:avLst/>
            </a:prstGeom>
          </p:spPr>
        </p:pic>
        <p:pic>
          <p:nvPicPr>
            <p:cNvPr id="8" name="Picture 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6938"/>
            <a:stretch/>
          </p:blipFill>
          <p:spPr>
            <a:xfrm>
              <a:off x="2590800" y="900288"/>
              <a:ext cx="2286000" cy="3460625"/>
            </a:xfrm>
            <a:prstGeom prst="rect">
              <a:avLst/>
            </a:prstGeom>
          </p:spPr>
        </p:pic>
      </p:grpSp>
      <p:sp>
        <p:nvSpPr>
          <p:cNvPr id="10" name="TextBox 9"/>
          <p:cNvSpPr txBox="1"/>
          <p:nvPr/>
        </p:nvSpPr>
        <p:spPr>
          <a:xfrm>
            <a:off x="2057400" y="1015780"/>
            <a:ext cx="4324020" cy="1200329"/>
          </a:xfrm>
          <a:prstGeom prst="rect">
            <a:avLst/>
          </a:prstGeom>
          <a:noFill/>
        </p:spPr>
        <p:txBody>
          <a:bodyPr wrap="square" rtlCol="0">
            <a:spAutoFit/>
          </a:bodyPr>
          <a:lstStyle/>
          <a:p>
            <a:pPr algn="ctr"/>
            <a:r>
              <a:rPr lang="en-US" sz="2400" b="1" dirty="0">
                <a:latin typeface="Century Gothic" panose="020B0502020202020204" pitchFamily="34" charset="0"/>
              </a:rPr>
              <a:t>QHDHP</a:t>
            </a:r>
          </a:p>
          <a:p>
            <a:pPr algn="ctr"/>
            <a:r>
              <a:rPr lang="en-US" sz="2400" b="1" dirty="0">
                <a:latin typeface="Century Gothic" panose="020B0502020202020204" pitchFamily="34" charset="0"/>
              </a:rPr>
              <a:t>+</a:t>
            </a:r>
          </a:p>
          <a:p>
            <a:pPr algn="ctr"/>
            <a:r>
              <a:rPr lang="en-US" sz="2400" b="1" dirty="0">
                <a:latin typeface="Century Gothic" panose="020B0502020202020204" pitchFamily="34" charset="0"/>
              </a:rPr>
              <a:t>Health Savings Account</a:t>
            </a:r>
          </a:p>
        </p:txBody>
      </p:sp>
      <p:sp>
        <p:nvSpPr>
          <p:cNvPr id="11" name="Content Placeholder 2"/>
          <p:cNvSpPr>
            <a:spLocks noGrp="1"/>
          </p:cNvSpPr>
          <p:nvPr>
            <p:ph idx="1"/>
          </p:nvPr>
        </p:nvSpPr>
        <p:spPr>
          <a:xfrm>
            <a:off x="990599" y="3276600"/>
            <a:ext cx="7696201" cy="2438400"/>
          </a:xfrm>
        </p:spPr>
        <p:txBody>
          <a:bodyPr/>
          <a:lstStyle/>
          <a:p>
            <a:pPr algn="ctr"/>
            <a:r>
              <a:rPr lang="en-US" sz="2000" dirty="0">
                <a:solidFill>
                  <a:srgbClr val="003399"/>
                </a:solidFill>
              </a:rPr>
              <a:t>Opening an HSA-Eligibility Criteria</a:t>
            </a:r>
          </a:p>
          <a:p>
            <a:pPr marL="342900" indent="-342900">
              <a:buFont typeface="+mj-lt"/>
              <a:buAutoNum type="arabicPeriod"/>
            </a:pPr>
            <a:r>
              <a:rPr lang="en-US" dirty="0">
                <a:solidFill>
                  <a:srgbClr val="003399"/>
                </a:solidFill>
              </a:rPr>
              <a:t>Must be enrolled in a QHDHP</a:t>
            </a:r>
          </a:p>
          <a:p>
            <a:pPr marL="342900" indent="-342900">
              <a:buFont typeface="+mj-lt"/>
              <a:buAutoNum type="arabicPeriod"/>
            </a:pPr>
            <a:r>
              <a:rPr lang="en-US" dirty="0">
                <a:solidFill>
                  <a:srgbClr val="003399"/>
                </a:solidFill>
              </a:rPr>
              <a:t>Must not also qualify as a taxpayer’s tax dependent (parent cannot open an HSA in their child’s name)</a:t>
            </a:r>
          </a:p>
          <a:p>
            <a:pPr marL="741363" lvl="2" indent="-342900">
              <a:buFont typeface="+mj-lt"/>
              <a:buAutoNum type="arabicPeriod"/>
            </a:pPr>
            <a:r>
              <a:rPr lang="en-US" dirty="0">
                <a:solidFill>
                  <a:srgbClr val="003399"/>
                </a:solidFill>
              </a:rPr>
              <a:t>Tax dependent children’s eligible expenses may be reimbursed from the parent’s HSA</a:t>
            </a:r>
          </a:p>
          <a:p>
            <a:pPr marL="342900" indent="-342900">
              <a:buFont typeface="+mj-lt"/>
              <a:buAutoNum type="arabicPeriod"/>
            </a:pPr>
            <a:r>
              <a:rPr lang="en-US" dirty="0">
                <a:solidFill>
                  <a:srgbClr val="003399"/>
                </a:solidFill>
              </a:rPr>
              <a:t>Must not also have other disqualifying coverage: Medicare, Medicaid, CHIP (disqualifies children only), Tricare, HRA or FSA</a:t>
            </a:r>
          </a:p>
          <a:p>
            <a:pPr algn="ctr"/>
            <a:endParaRPr lang="en-US" dirty="0">
              <a:solidFill>
                <a:srgbClr val="003399"/>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6140260"/>
            <a:ext cx="1524000" cy="313885"/>
          </a:xfrm>
          <a:prstGeom prst="rect">
            <a:avLst/>
          </a:prstGeom>
        </p:spPr>
      </p:pic>
    </p:spTree>
    <p:extLst>
      <p:ext uri="{BB962C8B-B14F-4D97-AF65-F5344CB8AC3E}">
        <p14:creationId xmlns:p14="http://schemas.microsoft.com/office/powerpoint/2010/main" val="311983481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3.12.03"/>
  <p:tag name="AS_VERSION" val="8.1.0.0"/>
  <p:tag name="AS_TITLE" val="Aspose.Slides for .NET 4.0 Client Profile"/>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Edg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4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4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4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4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4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4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4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4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4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dge">
  <a:themeElements>
    <a:clrScheme name="5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fontScheme name="5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5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5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5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5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5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5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5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5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dge">
  <a:themeElements>
    <a:clrScheme name="6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fontScheme name="6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6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6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6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6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6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6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6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6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dge">
  <a:themeElements>
    <a:clrScheme name="7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fontScheme name="7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7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7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7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7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7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M_BCBS_Template">
  <a:themeElements>
    <a:clrScheme name="Highmark_Colors">
      <a:dk1>
        <a:srgbClr val="FFFFFF"/>
      </a:dk1>
      <a:lt1>
        <a:srgbClr val="333333"/>
      </a:lt1>
      <a:dk2>
        <a:srgbClr val="50C8E6"/>
      </a:dk2>
      <a:lt2>
        <a:srgbClr val="00A4E4"/>
      </a:lt2>
      <a:accent1>
        <a:srgbClr val="00A4E4"/>
      </a:accent1>
      <a:accent2>
        <a:srgbClr val="F09628"/>
      </a:accent2>
      <a:accent3>
        <a:srgbClr val="8CA0A9"/>
      </a:accent3>
      <a:accent4>
        <a:srgbClr val="E31B23"/>
      </a:accent4>
      <a:accent5>
        <a:srgbClr val="A54399"/>
      </a:accent5>
      <a:accent6>
        <a:srgbClr val="8DC63F"/>
      </a:accent6>
      <a:hlink>
        <a:srgbClr val="AA141A"/>
      </a:hlink>
      <a:folHlink>
        <a:srgbClr val="875502"/>
      </a:folHlink>
    </a:clrScheme>
    <a:fontScheme name="HighMar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b="1" dirty="0" smtClean="0">
            <a:solidFill>
              <a:schemeClr val="bg1"/>
            </a:solidFill>
            <a:latin typeface="Arial Narrow"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10329</TotalTime>
  <Words>806</Words>
  <Application>Microsoft Office PowerPoint</Application>
  <PresentationFormat>On-screen Show (4:3)</PresentationFormat>
  <Paragraphs>186</Paragraphs>
  <Slides>20</Slides>
  <Notes>5</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2</vt:i4>
      </vt:variant>
      <vt:variant>
        <vt:lpstr>Slide Titles</vt:lpstr>
      </vt:variant>
      <vt:variant>
        <vt:i4>20</vt:i4>
      </vt:variant>
    </vt:vector>
  </HeadingPairs>
  <TitlesOfParts>
    <vt:vector size="34" baseType="lpstr">
      <vt:lpstr>Arial</vt:lpstr>
      <vt:lpstr>Arial Narrow</vt:lpstr>
      <vt:lpstr>Calibri</vt:lpstr>
      <vt:lpstr>Californian FB</vt:lpstr>
      <vt:lpstr>Century Gothic</vt:lpstr>
      <vt:lpstr>Garamond</vt:lpstr>
      <vt:lpstr>Wingdings</vt:lpstr>
      <vt:lpstr>4_Edge</vt:lpstr>
      <vt:lpstr>5_Edge</vt:lpstr>
      <vt:lpstr>6_Edge</vt:lpstr>
      <vt:lpstr>7_Edge</vt:lpstr>
      <vt:lpstr>HM_BCBS_Template</vt:lpstr>
      <vt:lpstr>Worksheet</vt:lpstr>
      <vt:lpstr>Microsoft Excel Worksheet</vt:lpstr>
      <vt:lpstr>PowerPoint Presentation</vt:lpstr>
      <vt:lpstr>PowerPoint Presentation</vt:lpstr>
      <vt:lpstr>PowerPoint Presentation</vt:lpstr>
      <vt:lpstr> Key Concepts</vt:lpstr>
      <vt:lpstr>What is an HSA?</vt:lpstr>
      <vt:lpstr>Contribute, Spend, Save &amp; Grow</vt:lpstr>
      <vt:lpstr>What are the benefits?</vt:lpstr>
      <vt:lpstr>PowerPoint Presentation</vt:lpstr>
      <vt:lpstr>PowerPoint Presentation</vt:lpstr>
      <vt:lpstr>PowerPoint Presentation</vt:lpstr>
      <vt:lpstr>So what’s the difference? </vt:lpstr>
      <vt:lpstr> </vt:lpstr>
      <vt:lpstr> </vt:lpstr>
      <vt:lpstr> </vt:lpstr>
      <vt:lpstr> </vt:lpstr>
      <vt:lpstr> </vt:lpstr>
      <vt:lpstr> </vt:lpstr>
      <vt:lpstr> </vt:lpstr>
      <vt:lpstr> </vt:lpstr>
      <vt:lpstr> </vt:lpstr>
    </vt:vector>
  </TitlesOfParts>
  <Company>Zywave,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olsen</dc:creator>
  <cp:lastModifiedBy>Kyle, Cady H (kylec)</cp:lastModifiedBy>
  <cp:revision>164</cp:revision>
  <cp:lastPrinted>2019-10-28T15:19:22Z</cp:lastPrinted>
  <dcterms:created xsi:type="dcterms:W3CDTF">2010-09-21T17:18:11Z</dcterms:created>
  <dcterms:modified xsi:type="dcterms:W3CDTF">2019-11-04T21:16:38Z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C6890EF1-3224-4F53-8E39-2D787973E0E7</vt:lpwstr>
  </property>
  <property fmtid="{D5CDD505-2E9C-101B-9397-08002B2CF9AE}" pid="3" name="ArticulatePath">
    <vt:lpwstr>HSA Intro Presentation to Employees - High Level 7-2016</vt:lpwstr>
  </property>
</Properties>
</file>